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7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27.xml" ContentType="application/vnd.openxmlformats-officedocument.presentationml.tags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</p:sldMasterIdLst>
  <p:notesMasterIdLst>
    <p:notesMasterId r:id="rId25"/>
  </p:notesMasterIdLst>
  <p:sldIdLst>
    <p:sldId id="256" r:id="rId3"/>
    <p:sldId id="296" r:id="rId4"/>
    <p:sldId id="297" r:id="rId5"/>
    <p:sldId id="299" r:id="rId6"/>
    <p:sldId id="300" r:id="rId7"/>
    <p:sldId id="298" r:id="rId8"/>
    <p:sldId id="257" r:id="rId9"/>
    <p:sldId id="258" r:id="rId10"/>
    <p:sldId id="259" r:id="rId11"/>
    <p:sldId id="260" r:id="rId12"/>
    <p:sldId id="286" r:id="rId13"/>
    <p:sldId id="265" r:id="rId14"/>
    <p:sldId id="287" r:id="rId15"/>
    <p:sldId id="288" r:id="rId16"/>
    <p:sldId id="289" r:id="rId17"/>
    <p:sldId id="290" r:id="rId18"/>
    <p:sldId id="291" r:id="rId19"/>
    <p:sldId id="292" r:id="rId20"/>
    <p:sldId id="294" r:id="rId21"/>
    <p:sldId id="293" r:id="rId22"/>
    <p:sldId id="295" r:id="rId23"/>
    <p:sldId id="285" r:id="rId24"/>
  </p:sldIdLst>
  <p:sldSz cx="9144000" cy="5143500" type="screen16x9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007E5D"/>
    <a:srgbClr val="0092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25" autoAdjust="0"/>
    <p:restoredTop sz="94660"/>
  </p:normalViewPr>
  <p:slideViewPr>
    <p:cSldViewPr>
      <p:cViewPr varScale="1">
        <p:scale>
          <a:sx n="93" d="100"/>
          <a:sy n="93" d="100"/>
        </p:scale>
        <p:origin x="636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B276FC-40CA-4FE8-B0AB-B83A8F9A0683}" type="datetimeFigureOut">
              <a:rPr lang="zh-CN" altLang="en-US" smtClean="0"/>
              <a:t>2022/11/4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37141F-B290-4B47-BA90-28DAE3B85F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5521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9515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74289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40278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39533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96042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8288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63548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5160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4681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80028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6807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75425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78145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48376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7780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5796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07807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2291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09734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54651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3156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7141F-B290-4B47-BA90-28DAE3B85FF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4935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B8BB031-C815-43A1-91A4-70C097789F18}" type="datetimeFigureOut">
              <a:rPr lang="zh-CN" altLang="en-US" smtClean="0"/>
              <a:t>2022/11/4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0AE0BBD-7060-4CC9-B8AE-40AFCB43D1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8598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B8BB031-C815-43A1-91A4-70C097789F18}" type="datetimeFigureOut">
              <a:rPr lang="zh-CN" altLang="en-US" smtClean="0"/>
              <a:t>2022/11/4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0AE0BBD-7060-4CC9-B8AE-40AFCB43D1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9146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B8BB031-C815-43A1-91A4-70C097789F18}" type="datetimeFigureOut">
              <a:rPr lang="zh-CN" altLang="en-US" smtClean="0"/>
              <a:t>2022/11/4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0AE0BBD-7060-4CC9-B8AE-40AFCB43D1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690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B8BB031-C815-43A1-91A4-70C097789F18}" type="datetimeFigureOut">
              <a:rPr lang="zh-CN" altLang="en-US">
                <a:solidFill>
                  <a:prstClr val="black"/>
                </a:solidFill>
              </a:rPr>
              <a:pPr/>
              <a:t>2022/11/4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0AE0BBD-7060-4CC9-B8AE-40AFCB43D13C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41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B8BB031-C815-43A1-91A4-70C097789F18}" type="datetimeFigureOut">
              <a:rPr lang="zh-CN" altLang="en-US">
                <a:solidFill>
                  <a:prstClr val="black"/>
                </a:solidFill>
              </a:rPr>
              <a:pPr/>
              <a:t>2022/11/4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0AE0BBD-7060-4CC9-B8AE-40AFCB43D13C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189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B8BB031-C815-43A1-91A4-70C097789F18}" type="datetimeFigureOut">
              <a:rPr lang="zh-CN" altLang="en-US">
                <a:solidFill>
                  <a:prstClr val="black"/>
                </a:solidFill>
              </a:rPr>
              <a:pPr/>
              <a:t>2022/11/4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0AE0BBD-7060-4CC9-B8AE-40AFCB43D13C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852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B8BB031-C815-43A1-91A4-70C097789F18}" type="datetimeFigureOut">
              <a:rPr lang="zh-CN" altLang="en-US">
                <a:solidFill>
                  <a:prstClr val="black"/>
                </a:solidFill>
              </a:rPr>
              <a:pPr/>
              <a:t>2022/11/4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0AE0BBD-7060-4CC9-B8AE-40AFCB43D13C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042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B8BB031-C815-43A1-91A4-70C097789F18}" type="datetimeFigureOut">
              <a:rPr lang="zh-CN" altLang="en-US">
                <a:solidFill>
                  <a:prstClr val="black"/>
                </a:solidFill>
              </a:rPr>
              <a:pPr/>
              <a:t>2022/11/4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0AE0BBD-7060-4CC9-B8AE-40AFCB43D13C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240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B8BB031-C815-43A1-91A4-70C097789F18}" type="datetimeFigureOut">
              <a:rPr lang="zh-CN" altLang="en-US">
                <a:solidFill>
                  <a:prstClr val="black"/>
                </a:solidFill>
              </a:rPr>
              <a:pPr/>
              <a:t>2022/11/4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0AE0BBD-7060-4CC9-B8AE-40AFCB43D13C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736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B8BB031-C815-43A1-91A4-70C097789F18}" type="datetimeFigureOut">
              <a:rPr lang="zh-CN" altLang="en-US">
                <a:solidFill>
                  <a:prstClr val="black"/>
                </a:solidFill>
              </a:rPr>
              <a:pPr/>
              <a:t>2022/11/4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0AE0BBD-7060-4CC9-B8AE-40AFCB43D13C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B8BB031-C815-43A1-91A4-70C097789F18}" type="datetimeFigureOut">
              <a:rPr lang="zh-CN" altLang="en-US">
                <a:solidFill>
                  <a:prstClr val="black"/>
                </a:solidFill>
              </a:rPr>
              <a:pPr/>
              <a:t>2022/11/4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0AE0BBD-7060-4CC9-B8AE-40AFCB43D13C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47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B8BB031-C815-43A1-91A4-70C097789F18}" type="datetimeFigureOut">
              <a:rPr lang="zh-CN" altLang="en-US" smtClean="0"/>
              <a:t>2022/11/4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0AE0BBD-7060-4CC9-B8AE-40AFCB43D1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44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B8BB031-C815-43A1-91A4-70C097789F18}" type="datetimeFigureOut">
              <a:rPr lang="zh-CN" altLang="en-US">
                <a:solidFill>
                  <a:prstClr val="black"/>
                </a:solidFill>
              </a:rPr>
              <a:pPr/>
              <a:t>2022/11/4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0AE0BBD-7060-4CC9-B8AE-40AFCB43D13C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38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B8BB031-C815-43A1-91A4-70C097789F18}" type="datetimeFigureOut">
              <a:rPr lang="zh-CN" altLang="en-US">
                <a:solidFill>
                  <a:prstClr val="black"/>
                </a:solidFill>
              </a:rPr>
              <a:pPr/>
              <a:t>2022/11/4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0AE0BBD-7060-4CC9-B8AE-40AFCB43D13C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478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B8BB031-C815-43A1-91A4-70C097789F18}" type="datetimeFigureOut">
              <a:rPr lang="zh-CN" altLang="en-US">
                <a:solidFill>
                  <a:prstClr val="black"/>
                </a:solidFill>
              </a:rPr>
              <a:pPr/>
              <a:t>2022/11/4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0AE0BBD-7060-4CC9-B8AE-40AFCB43D13C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22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B8BB031-C815-43A1-91A4-70C097789F18}" type="datetimeFigureOut">
              <a:rPr lang="zh-CN" altLang="en-US" smtClean="0"/>
              <a:t>2022/11/4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0AE0BBD-7060-4CC9-B8AE-40AFCB43D1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95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B8BB031-C815-43A1-91A4-70C097789F18}" type="datetimeFigureOut">
              <a:rPr lang="zh-CN" altLang="en-US" smtClean="0"/>
              <a:t>2022/11/4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0AE0BBD-7060-4CC9-B8AE-40AFCB43D1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8144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B8BB031-C815-43A1-91A4-70C097789F18}" type="datetimeFigureOut">
              <a:rPr lang="zh-CN" altLang="en-US" smtClean="0"/>
              <a:t>2022/11/4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0AE0BBD-7060-4CC9-B8AE-40AFCB43D1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595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B8BB031-C815-43A1-91A4-70C097789F18}" type="datetimeFigureOut">
              <a:rPr lang="zh-CN" altLang="en-US" smtClean="0"/>
              <a:t>2022/11/4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0AE0BBD-7060-4CC9-B8AE-40AFCB43D1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0148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B8BB031-C815-43A1-91A4-70C097789F18}" type="datetimeFigureOut">
              <a:rPr lang="zh-CN" altLang="en-US" smtClean="0"/>
              <a:t>2022/11/4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0AE0BBD-7060-4CC9-B8AE-40AFCB43D1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332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B8BB031-C815-43A1-91A4-70C097789F18}" type="datetimeFigureOut">
              <a:rPr lang="zh-CN" altLang="en-US" smtClean="0"/>
              <a:t>2022/11/4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0AE0BBD-7060-4CC9-B8AE-40AFCB43D1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100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B8BB031-C815-43A1-91A4-70C097789F18}" type="datetimeFigureOut">
              <a:rPr lang="zh-CN" altLang="en-US" smtClean="0"/>
              <a:t>2022/11/4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0AE0BBD-7060-4CC9-B8AE-40AFCB43D1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9449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2843">
              <a:srgbClr val="B2C7E2"/>
            </a:gs>
            <a:gs pos="71687">
              <a:srgbClr val="B3C8E2"/>
            </a:gs>
            <a:gs pos="69375">
              <a:srgbClr val="B5CAE3"/>
            </a:gs>
            <a:gs pos="64750">
              <a:srgbClr val="B9CDE5"/>
            </a:gs>
            <a:gs pos="55500">
              <a:srgbClr val="C2D3E8"/>
            </a:gs>
            <a:gs pos="37000">
              <a:srgbClr val="D3E0EF"/>
            </a:gs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3478"/>
            <a:ext cx="504056" cy="576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0993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2843">
              <a:srgbClr val="B2C7E2"/>
            </a:gs>
            <a:gs pos="71687">
              <a:srgbClr val="B3C8E2"/>
            </a:gs>
            <a:gs pos="69375">
              <a:srgbClr val="B5CAE3"/>
            </a:gs>
            <a:gs pos="64750">
              <a:srgbClr val="B9CDE5"/>
            </a:gs>
            <a:gs pos="55500">
              <a:srgbClr val="C2D3E8"/>
            </a:gs>
            <a:gs pos="37000">
              <a:srgbClr val="D3E0EF"/>
            </a:gs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3478"/>
            <a:ext cx="504056" cy="576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4728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conveyor dir="l"/>
      </p:transition>
    </mc:Choice>
    <mc:Fallback xmlns="">
      <p:transition spd="slow" advClick="0" advTm="4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2.jpe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5.xml"/><Relationship Id="rId7" Type="http://schemas.openxmlformats.org/officeDocument/2006/relationships/notesSlide" Target="../notesSlides/notesSlide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7.xml"/><Relationship Id="rId4" Type="http://schemas.openxmlformats.org/officeDocument/2006/relationships/tags" Target="../tags/tag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.jpe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6.png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27.xml"/><Relationship Id="rId5" Type="http://schemas.openxmlformats.org/officeDocument/2006/relationships/image" Target="../media/image2.jpeg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12" Type="http://schemas.openxmlformats.org/officeDocument/2006/relationships/image" Target="../media/image2.jpe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11" Type="http://schemas.openxmlformats.org/officeDocument/2006/relationships/notesSlide" Target="../notesSlides/notesSlide7.xml"/><Relationship Id="rId5" Type="http://schemas.openxmlformats.org/officeDocument/2006/relationships/tags" Target="../tags/tag14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13.xml"/><Relationship Id="rId9" Type="http://schemas.openxmlformats.org/officeDocument/2006/relationships/tags" Target="../tags/tag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jpe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212F21B-DF91-936E-2576-B17B97EE8B4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165" y="0"/>
            <a:ext cx="1035685" cy="987574"/>
          </a:xfrm>
          <a:prstGeom prst="rect">
            <a:avLst/>
          </a:prstGeom>
          <a:effectLst>
            <a:outerShdw dist="50800" sx="1000" sy="1000" algn="ctr" rotWithShape="0">
              <a:srgbClr val="000000"/>
            </a:outerShdw>
            <a:reflection endPos="0" dir="5400000" sy="-100000" algn="bl" rotWithShape="0"/>
            <a:softEdge rad="114300"/>
          </a:effectLst>
        </p:spPr>
      </p:pic>
      <p:grpSp>
        <p:nvGrpSpPr>
          <p:cNvPr id="8" name="组合 7"/>
          <p:cNvGrpSpPr/>
          <p:nvPr/>
        </p:nvGrpSpPr>
        <p:grpSpPr>
          <a:xfrm>
            <a:off x="1331640" y="3531876"/>
            <a:ext cx="6480720" cy="700157"/>
            <a:chOff x="6696860" y="5221357"/>
            <a:chExt cx="1567268" cy="34233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9" name="圆角矩形 8"/>
            <p:cNvSpPr/>
            <p:nvPr/>
          </p:nvSpPr>
          <p:spPr>
            <a:xfrm>
              <a:off x="6696860" y="5221357"/>
              <a:ext cx="1567268" cy="31621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文本框 23"/>
            <p:cNvSpPr txBox="1"/>
            <p:nvPr/>
          </p:nvSpPr>
          <p:spPr>
            <a:xfrm>
              <a:off x="6722364" y="5255911"/>
              <a:ext cx="1491068" cy="307777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defPPr>
                <a:defRPr lang="zh-CN"/>
              </a:defPPr>
              <a:lvl1pPr>
                <a:defRPr sz="1600"/>
              </a:lvl1pPr>
            </a:lstStyle>
            <a:p>
              <a:pPr algn="ctr"/>
              <a:r>
                <a:rPr lang="zh-CN" altLang="en-US" dirty="0">
                  <a:solidFill>
                    <a:schemeClr val="bg1"/>
                  </a:solidFill>
                </a:rPr>
                <a:t>北京市卫生健康委员会会计核算服务中心</a:t>
              </a:r>
              <a:endParaRPr lang="en-US" altLang="zh-CN" dirty="0">
                <a:solidFill>
                  <a:schemeClr val="bg1"/>
                </a:solidFill>
              </a:endParaRPr>
            </a:p>
            <a:p>
              <a:pPr algn="ctr"/>
              <a:r>
                <a:rPr lang="en-US" altLang="zh-CN" dirty="0">
                  <a:solidFill>
                    <a:schemeClr val="bg1"/>
                  </a:solidFill>
                </a:rPr>
                <a:t>2022</a:t>
              </a:r>
              <a:r>
                <a:rPr lang="zh-CN" altLang="en-US" dirty="0">
                  <a:solidFill>
                    <a:schemeClr val="bg1"/>
                  </a:solidFill>
                </a:rPr>
                <a:t>年</a:t>
              </a:r>
              <a:r>
                <a:rPr lang="en-US" altLang="zh-CN" dirty="0">
                  <a:solidFill>
                    <a:schemeClr val="bg1"/>
                  </a:solidFill>
                </a:rPr>
                <a:t>11</a:t>
              </a:r>
              <a:r>
                <a:rPr lang="zh-CN" altLang="en-US" dirty="0">
                  <a:solidFill>
                    <a:schemeClr val="bg1"/>
                  </a:solidFill>
                </a:rPr>
                <a:t>月</a:t>
              </a:r>
              <a:r>
                <a:rPr lang="en-US" altLang="zh-CN" dirty="0">
                  <a:solidFill>
                    <a:schemeClr val="bg1"/>
                  </a:solidFill>
                </a:rPr>
                <a:t>4</a:t>
              </a:r>
              <a:r>
                <a:rPr lang="zh-CN" altLang="en-US" dirty="0">
                  <a:solidFill>
                    <a:schemeClr val="bg1"/>
                  </a:solidFill>
                </a:rPr>
                <a:t>日</a:t>
              </a:r>
            </a:p>
          </p:txBody>
        </p:sp>
      </p:grpSp>
      <p:sp>
        <p:nvSpPr>
          <p:cNvPr id="11" name="PA_文本框 26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<p:cNvSpPr txBox="1"/>
          <p:nvPr>
            <p:custDataLst>
              <p:tags r:id="rId1"/>
            </p:custDataLst>
          </p:nvPr>
        </p:nvSpPr>
        <p:spPr>
          <a:xfrm>
            <a:off x="1478847" y="897524"/>
            <a:ext cx="6186305" cy="1754324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algn="ctr"/>
            <a:r>
              <a:rPr lang="zh-CN" altLang="en-US" sz="3600" kern="0" cap="all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北京市卫生健康系统</a:t>
            </a:r>
            <a:endParaRPr lang="en-US" altLang="zh-CN" sz="3600" kern="0" cap="all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/>
            <a:r>
              <a:rPr lang="zh-CN" altLang="en-US" sz="3600" kern="0" cap="all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有关应用系统签名验签服务器</a:t>
            </a:r>
            <a:endParaRPr lang="en-US" altLang="zh-CN" sz="3600" kern="0" cap="all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/>
            <a:r>
              <a:rPr lang="zh-CN" altLang="en-US" sz="3600" kern="0" cap="all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切换及培训工作会</a:t>
            </a:r>
            <a:endParaRPr lang="en-US" altLang="zh-CN" sz="3600" kern="0" cap="all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400803" y="2854547"/>
            <a:ext cx="747840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282017" y="2859782"/>
            <a:ext cx="747840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148064" y="2859782"/>
            <a:ext cx="747840" cy="45719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008265" y="2854546"/>
            <a:ext cx="747840" cy="45719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544834" y="2845712"/>
            <a:ext cx="747840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1737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47">
            <a:extLst>
              <a:ext uri="{FF2B5EF4-FFF2-40B4-BE49-F238E27FC236}">
                <a16:creationId xmlns:a16="http://schemas.microsoft.com/office/drawing/2014/main" xmlns="" id="{0BB678F2-70CE-4E5A-B7F8-ADCE24ED0A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987" y="2408979"/>
            <a:ext cx="2207354" cy="552005"/>
          </a:xfrm>
          <a:prstGeom prst="rect">
            <a:avLst/>
          </a:prstGeom>
          <a:noFill/>
          <a:ln>
            <a:noFill/>
          </a:ln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685749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zh-CN" sz="1400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itchFamily="34" charset="-122"/>
              </a:rPr>
              <a:t>1</a:t>
            </a:r>
            <a:r>
              <a:rPr lang="zh-CN" altLang="en-US" sz="1400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itchFamily="34" charset="-122"/>
              </a:rPr>
              <a:t>、打开控制面板，找到卸载程序</a:t>
            </a:r>
          </a:p>
        </p:txBody>
      </p:sp>
      <p:sp>
        <p:nvSpPr>
          <p:cNvPr id="2" name="TextBox 2">
            <a:extLst>
              <a:ext uri="{FF2B5EF4-FFF2-40B4-BE49-F238E27FC236}">
                <a16:creationId xmlns:a16="http://schemas.microsoft.com/office/drawing/2014/main" xmlns="" id="{ADA0BD38-D6FF-8A5F-9942-44D6B13D57E8}"/>
              </a:ext>
            </a:extLst>
          </p:cNvPr>
          <p:cNvSpPr txBox="1"/>
          <p:nvPr/>
        </p:nvSpPr>
        <p:spPr>
          <a:xfrm>
            <a:off x="478139" y="305650"/>
            <a:ext cx="1858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CN" altLang="en-US" kern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证书助手卸载</a:t>
            </a:r>
          </a:p>
        </p:txBody>
      </p:sp>
      <p:sp>
        <p:nvSpPr>
          <p:cNvPr id="34" name="燕尾形 21">
            <a:extLst>
              <a:ext uri="{FF2B5EF4-FFF2-40B4-BE49-F238E27FC236}">
                <a16:creationId xmlns:a16="http://schemas.microsoft.com/office/drawing/2014/main" xmlns="" id="{2614EC79-13A0-4D82-1627-7C1975C08E0D}"/>
              </a:ext>
            </a:extLst>
          </p:cNvPr>
          <p:cNvSpPr/>
          <p:nvPr/>
        </p:nvSpPr>
        <p:spPr bwMode="auto">
          <a:xfrm>
            <a:off x="1974101" y="1242372"/>
            <a:ext cx="251375" cy="502750"/>
          </a:xfrm>
          <a:prstGeom prst="chevron">
            <a:avLst/>
          </a:prstGeom>
          <a:solidFill>
            <a:srgbClr val="007E5D"/>
          </a:solidFill>
          <a:ln w="31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3141DB1C-35CE-5008-EF9C-3DC9ED81F1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949" y="794512"/>
            <a:ext cx="1044640" cy="1398470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5FA52F96-7101-6C7D-61B6-2B9B56CD23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6536" y="587650"/>
            <a:ext cx="5948230" cy="2706505"/>
          </a:xfrm>
          <a:prstGeom prst="rect">
            <a:avLst/>
          </a:prstGeom>
        </p:spPr>
      </p:pic>
      <p:sp>
        <p:nvSpPr>
          <p:cNvPr id="43" name="燕尾形 19">
            <a:extLst>
              <a:ext uri="{FF2B5EF4-FFF2-40B4-BE49-F238E27FC236}">
                <a16:creationId xmlns:a16="http://schemas.microsoft.com/office/drawing/2014/main" xmlns="" id="{48E082B9-1863-A287-6F90-FD9638B30F49}"/>
              </a:ext>
            </a:extLst>
          </p:cNvPr>
          <p:cNvSpPr/>
          <p:nvPr/>
        </p:nvSpPr>
        <p:spPr bwMode="auto">
          <a:xfrm rot="5400000">
            <a:off x="5147623" y="3264243"/>
            <a:ext cx="263534" cy="502750"/>
          </a:xfrm>
          <a:prstGeom prst="chevron">
            <a:avLst/>
          </a:prstGeom>
          <a:solidFill>
            <a:schemeClr val="tx2">
              <a:lumMod val="75000"/>
            </a:schemeClr>
          </a:solidFill>
          <a:ln w="31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46" name="矩形 47">
            <a:extLst>
              <a:ext uri="{FF2B5EF4-FFF2-40B4-BE49-F238E27FC236}">
                <a16:creationId xmlns:a16="http://schemas.microsoft.com/office/drawing/2014/main" xmlns="" id="{85A83356-B2DD-BF14-80C3-33F1ACE07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5896" y="4699822"/>
            <a:ext cx="3600400" cy="293472"/>
          </a:xfrm>
          <a:prstGeom prst="rect">
            <a:avLst/>
          </a:prstGeom>
          <a:noFill/>
          <a:ln>
            <a:noFill/>
          </a:ln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685749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zh-CN" sz="1400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itchFamily="34" charset="-122"/>
              </a:rPr>
              <a:t>2</a:t>
            </a:r>
            <a:r>
              <a:rPr lang="zh-CN" altLang="en-US" sz="1400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itchFamily="34" charset="-122"/>
              </a:rPr>
              <a:t>、卸载</a:t>
            </a:r>
            <a:r>
              <a:rPr lang="en-US" altLang="zh-CN" sz="1400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itchFamily="34" charset="-122"/>
              </a:rPr>
              <a:t>【</a:t>
            </a:r>
            <a:r>
              <a:rPr lang="zh-CN" altLang="en-US" sz="1400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itchFamily="34" charset="-122"/>
              </a:rPr>
              <a:t>证书应用环境卸载程序</a:t>
            </a:r>
            <a:r>
              <a:rPr lang="en-US" altLang="zh-CN" sz="1400" dirty="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itchFamily="34" charset="-122"/>
              </a:rPr>
              <a:t>】</a:t>
            </a:r>
            <a:endParaRPr lang="zh-CN" altLang="en-US" sz="1400" dirty="0">
              <a:solidFill>
                <a:schemeClr val="accent6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微软雅黑" pitchFamily="34" charset="-122"/>
            </a:endParaRPr>
          </a:p>
        </p:txBody>
      </p:sp>
      <p:pic>
        <p:nvPicPr>
          <p:cNvPr id="48" name="图片 47">
            <a:extLst>
              <a:ext uri="{FF2B5EF4-FFF2-40B4-BE49-F238E27FC236}">
                <a16:creationId xmlns:a16="http://schemas.microsoft.com/office/drawing/2014/main" xmlns="" id="{DD3ECD6C-50AC-2B67-550E-A101CB925C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4726" y="3737081"/>
            <a:ext cx="6027942" cy="838273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A159BCC-86D9-9A83-0E00-4402ADBEEF1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165" y="0"/>
            <a:ext cx="1035685" cy="987574"/>
          </a:xfrm>
          <a:prstGeom prst="rect">
            <a:avLst/>
          </a:prstGeom>
          <a:effectLst>
            <a:outerShdw dist="50800" sx="1000" sy="1000" algn="ctr" rotWithShape="0">
              <a:srgbClr val="000000"/>
            </a:outerShdw>
            <a:reflection endPos="0" dir="5400000" sy="-100000" algn="bl" rotWithShape="0"/>
            <a:softEdge rad="114300"/>
          </a:effectLst>
        </p:spPr>
      </p:pic>
    </p:spTree>
    <p:extLst>
      <p:ext uri="{BB962C8B-B14F-4D97-AF65-F5344CB8AC3E}">
        <p14:creationId xmlns:p14="http://schemas.microsoft.com/office/powerpoint/2010/main" val="3048304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4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>
            <p:custDataLst>
              <p:tags r:id="rId1"/>
            </p:custDataLst>
          </p:nvPr>
        </p:nvCxnSpPr>
        <p:spPr>
          <a:xfrm>
            <a:off x="3851920" y="2255857"/>
            <a:ext cx="2946611" cy="0"/>
          </a:xfrm>
          <a:prstGeom prst="line">
            <a:avLst/>
          </a:prstGeom>
          <a:noFill/>
          <a:ln w="12700" cap="flat" cmpd="sng" algn="ctr">
            <a:solidFill>
              <a:srgbClr val="FF9999"/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3" name="矩形 2"/>
          <p:cNvSpPr/>
          <p:nvPr/>
        </p:nvSpPr>
        <p:spPr>
          <a:xfrm>
            <a:off x="3736294" y="1635646"/>
            <a:ext cx="3177862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800" kern="0" noProof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Windows</a:t>
            </a:r>
            <a:r>
              <a:rPr lang="zh-CN" altLang="en-US" sz="2800" kern="0" noProof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版本安装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57D25676-E9E6-0ED0-97ED-963B9FCC0664}"/>
              </a:ext>
            </a:extLst>
          </p:cNvPr>
          <p:cNvSpPr txBox="1"/>
          <p:nvPr/>
        </p:nvSpPr>
        <p:spPr>
          <a:xfrm>
            <a:off x="3729206" y="2564162"/>
            <a:ext cx="31778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en-US" altLang="zh-CN" kern="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en-US" altLang="zh-CN" kern="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defRPr/>
            </a:pPr>
            <a:endParaRPr lang="en-US" altLang="zh-CN" kern="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E2671B8A-4C52-7B32-C19E-625439BA568F}"/>
              </a:ext>
            </a:extLst>
          </p:cNvPr>
          <p:cNvGrpSpPr/>
          <p:nvPr/>
        </p:nvGrpSpPr>
        <p:grpSpPr>
          <a:xfrm>
            <a:off x="1183640" y="1635646"/>
            <a:ext cx="1661236" cy="1528681"/>
            <a:chOff x="1183640" y="1635646"/>
            <a:chExt cx="1661236" cy="1528681"/>
          </a:xfrm>
        </p:grpSpPr>
        <p:grpSp>
          <p:nvGrpSpPr>
            <p:cNvPr id="9" name="组合 8"/>
            <p:cNvGrpSpPr/>
            <p:nvPr/>
          </p:nvGrpSpPr>
          <p:grpSpPr>
            <a:xfrm>
              <a:off x="1183640" y="1635646"/>
              <a:ext cx="1661236" cy="1528681"/>
              <a:chOff x="4459547" y="1697310"/>
              <a:chExt cx="941298" cy="901922"/>
            </a:xfrm>
          </p:grpSpPr>
          <p:sp>
            <p:nvSpPr>
              <p:cNvPr id="12" name="Freeform 5"/>
              <p:cNvSpPr>
                <a:spLocks/>
              </p:cNvSpPr>
              <p:nvPr/>
            </p:nvSpPr>
            <p:spPr bwMode="auto">
              <a:xfrm>
                <a:off x="4459547" y="1783722"/>
                <a:ext cx="778526" cy="815510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" name="Freeform 6"/>
              <p:cNvSpPr>
                <a:spLocks/>
              </p:cNvSpPr>
              <p:nvPr/>
            </p:nvSpPr>
            <p:spPr bwMode="auto">
              <a:xfrm>
                <a:off x="4585248" y="1697310"/>
                <a:ext cx="815597" cy="815512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" name="MH_Other_2">
              <a:extLst>
                <a:ext uri="{FF2B5EF4-FFF2-40B4-BE49-F238E27FC236}">
                  <a16:creationId xmlns:a16="http://schemas.microsoft.com/office/drawing/2014/main" xmlns="" id="{14FEEBF5-9367-375E-E010-1E92A5CA1C41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1839444" y="2031371"/>
              <a:ext cx="571469" cy="572690"/>
            </a:xfrm>
            <a:prstGeom prst="ellipse">
              <a:avLst/>
            </a:prstGeom>
            <a:solidFill>
              <a:srgbClr val="FFFFFF"/>
            </a:solidFill>
            <a:ln w="57150" cap="flat" cmpd="sng" algn="ctr">
              <a:solidFill>
                <a:srgbClr val="007E5D"/>
              </a:solidFill>
              <a:prstDash val="solid"/>
            </a:ln>
            <a:effectLst/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7E5D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2.2</a:t>
              </a:r>
              <a:endParaRPr kumimoji="0" lang="en-US" altLang="zh-CN" sz="3000" b="0" i="0" u="none" strike="noStrike" kern="0" cap="none" spc="0" normalizeH="0" baseline="0" noProof="0" dirty="0">
                <a:ln>
                  <a:noFill/>
                </a:ln>
                <a:solidFill>
                  <a:srgbClr val="007E5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C2AC3D26-5135-12E2-E141-7D1F5085ECDA}"/>
              </a:ext>
            </a:extLst>
          </p:cNvPr>
          <p:cNvGrpSpPr/>
          <p:nvPr/>
        </p:nvGrpSpPr>
        <p:grpSpPr>
          <a:xfrm>
            <a:off x="2338979" y="2505227"/>
            <a:ext cx="5329365" cy="2212483"/>
            <a:chOff x="2338979" y="2505227"/>
            <a:chExt cx="5329365" cy="2212483"/>
          </a:xfrm>
        </p:grpSpPr>
        <p:sp>
          <p:nvSpPr>
            <p:cNvPr id="5" name="圆角矩形 16">
              <a:extLst>
                <a:ext uri="{FF2B5EF4-FFF2-40B4-BE49-F238E27FC236}">
                  <a16:creationId xmlns:a16="http://schemas.microsoft.com/office/drawing/2014/main" xmlns="" id="{DD134947-0BEE-6D58-FEA3-6A402BE35FBD}"/>
                </a:ext>
              </a:extLst>
            </p:cNvPr>
            <p:cNvSpPr/>
            <p:nvPr/>
          </p:nvSpPr>
          <p:spPr>
            <a:xfrm>
              <a:off x="6516216" y="4011587"/>
              <a:ext cx="1152128" cy="706123"/>
            </a:xfrm>
            <a:prstGeom prst="roundRect">
              <a:avLst/>
            </a:prstGeom>
            <a:solidFill>
              <a:srgbClr val="007E5D"/>
            </a:solidFill>
            <a:ln>
              <a:noFill/>
            </a:ln>
          </p:spPr>
          <p:txBody>
            <a:bodyPr anchor="ctr"/>
            <a:lstStyle/>
            <a:p>
              <a:pPr marL="342900" indent="-342900" algn="ctr">
                <a:buFont typeface="+mj-ea"/>
                <a:buAutoNum type="circleNumDbPlain" startAt="4"/>
              </a:pPr>
              <a:r>
                <a:rPr lang="zh-CN" altLang="en-US" kern="0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验证</a:t>
              </a:r>
              <a:endParaRPr lang="en-US" altLang="zh-CN" dirty="0"/>
            </a:p>
          </p:txBody>
        </p:sp>
        <p:sp>
          <p:nvSpPr>
            <p:cNvPr id="6" name="圆角矩形 17">
              <a:extLst>
                <a:ext uri="{FF2B5EF4-FFF2-40B4-BE49-F238E27FC236}">
                  <a16:creationId xmlns:a16="http://schemas.microsoft.com/office/drawing/2014/main" xmlns="" id="{83BA1985-D17B-4AE5-D589-B2EFD1ECF9CA}"/>
                </a:ext>
              </a:extLst>
            </p:cNvPr>
            <p:cNvSpPr/>
            <p:nvPr/>
          </p:nvSpPr>
          <p:spPr>
            <a:xfrm>
              <a:off x="3831959" y="2505227"/>
              <a:ext cx="1281143" cy="706123"/>
            </a:xfrm>
            <a:prstGeom prst="roundRect">
              <a:avLst/>
            </a:prstGeom>
            <a:solidFill>
              <a:srgbClr val="007E5D"/>
            </a:solidFill>
            <a:ln>
              <a:noFill/>
            </a:ln>
          </p:spPr>
          <p:txBody>
            <a:bodyPr anchor="ctr"/>
            <a:lstStyle/>
            <a:p>
              <a:pPr marL="342900" indent="-342900" algn="ctr">
                <a:buFont typeface="+mj-ea"/>
                <a:buAutoNum type="circleNumDbPlain" startAt="2"/>
              </a:pPr>
              <a:r>
                <a:rPr lang="zh-CN" altLang="en-US" kern="0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解压缩</a:t>
              </a:r>
              <a:endParaRPr lang="en-US" altLang="zh-CN" kern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" name="圆角矩形 18">
              <a:extLst>
                <a:ext uri="{FF2B5EF4-FFF2-40B4-BE49-F238E27FC236}">
                  <a16:creationId xmlns:a16="http://schemas.microsoft.com/office/drawing/2014/main" xmlns="" id="{2A7209CD-6F9B-8D7A-6185-05C6BC947A89}"/>
                </a:ext>
              </a:extLst>
            </p:cNvPr>
            <p:cNvSpPr/>
            <p:nvPr/>
          </p:nvSpPr>
          <p:spPr>
            <a:xfrm>
              <a:off x="5248024" y="3277798"/>
              <a:ext cx="1178038" cy="706123"/>
            </a:xfrm>
            <a:prstGeom prst="roundRect">
              <a:avLst/>
            </a:prstGeom>
            <a:solidFill>
              <a:srgbClr val="007E5D"/>
            </a:solidFill>
            <a:ln>
              <a:noFill/>
            </a:ln>
          </p:spPr>
          <p:txBody>
            <a:bodyPr anchor="ctr"/>
            <a:lstStyle/>
            <a:p>
              <a:pPr marL="342900" indent="-342900" algn="ctr">
                <a:buFont typeface="+mj-ea"/>
                <a:buAutoNum type="circleNumDbPlain" startAt="3"/>
              </a:pPr>
              <a:r>
                <a:rPr lang="zh-CN" altLang="en-US" kern="0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安装</a:t>
              </a:r>
              <a:endParaRPr lang="zh-CN" altLang="en-US" dirty="0">
                <a:solidFill>
                  <a:srgbClr val="FFFFFF"/>
                </a:solidFill>
                <a:latin typeface="宋体" pitchFamily="2" charset="-122"/>
              </a:endParaRPr>
            </a:p>
          </p:txBody>
        </p:sp>
        <p:sp>
          <p:nvSpPr>
            <p:cNvPr id="8" name="圆角矩形 17">
              <a:extLst>
                <a:ext uri="{FF2B5EF4-FFF2-40B4-BE49-F238E27FC236}">
                  <a16:creationId xmlns:a16="http://schemas.microsoft.com/office/drawing/2014/main" xmlns="" id="{913365B7-1733-36F9-408B-E8B1432112E9}"/>
                </a:ext>
              </a:extLst>
            </p:cNvPr>
            <p:cNvSpPr/>
            <p:nvPr/>
          </p:nvSpPr>
          <p:spPr>
            <a:xfrm rot="1909090">
              <a:off x="6173751" y="3793834"/>
              <a:ext cx="642868" cy="380174"/>
            </a:xfrm>
            <a:custGeom>
              <a:avLst/>
              <a:gdLst>
                <a:gd name="connsiteX0" fmla="*/ 0 w 901862"/>
                <a:gd name="connsiteY0" fmla="*/ 43448 h 260684"/>
                <a:gd name="connsiteX1" fmla="*/ 43448 w 901862"/>
                <a:gd name="connsiteY1" fmla="*/ 0 h 260684"/>
                <a:gd name="connsiteX2" fmla="*/ 858414 w 901862"/>
                <a:gd name="connsiteY2" fmla="*/ 0 h 260684"/>
                <a:gd name="connsiteX3" fmla="*/ 901862 w 901862"/>
                <a:gd name="connsiteY3" fmla="*/ 43448 h 260684"/>
                <a:gd name="connsiteX4" fmla="*/ 901862 w 901862"/>
                <a:gd name="connsiteY4" fmla="*/ 217236 h 260684"/>
                <a:gd name="connsiteX5" fmla="*/ 858414 w 901862"/>
                <a:gd name="connsiteY5" fmla="*/ 260684 h 260684"/>
                <a:gd name="connsiteX6" fmla="*/ 43448 w 901862"/>
                <a:gd name="connsiteY6" fmla="*/ 260684 h 260684"/>
                <a:gd name="connsiteX7" fmla="*/ 0 w 901862"/>
                <a:gd name="connsiteY7" fmla="*/ 217236 h 260684"/>
                <a:gd name="connsiteX8" fmla="*/ 0 w 901862"/>
                <a:gd name="connsiteY8" fmla="*/ 43448 h 260684"/>
                <a:gd name="connsiteX0" fmla="*/ 0 w 901862"/>
                <a:gd name="connsiteY0" fmla="*/ 43539 h 260775"/>
                <a:gd name="connsiteX1" fmla="*/ 43448 w 901862"/>
                <a:gd name="connsiteY1" fmla="*/ 91 h 260775"/>
                <a:gd name="connsiteX2" fmla="*/ 469179 w 901862"/>
                <a:gd name="connsiteY2" fmla="*/ 0 h 260775"/>
                <a:gd name="connsiteX3" fmla="*/ 858414 w 901862"/>
                <a:gd name="connsiteY3" fmla="*/ 91 h 260775"/>
                <a:gd name="connsiteX4" fmla="*/ 901862 w 901862"/>
                <a:gd name="connsiteY4" fmla="*/ 43539 h 260775"/>
                <a:gd name="connsiteX5" fmla="*/ 901862 w 901862"/>
                <a:gd name="connsiteY5" fmla="*/ 217327 h 260775"/>
                <a:gd name="connsiteX6" fmla="*/ 858414 w 901862"/>
                <a:gd name="connsiteY6" fmla="*/ 260775 h 260775"/>
                <a:gd name="connsiteX7" fmla="*/ 43448 w 901862"/>
                <a:gd name="connsiteY7" fmla="*/ 260775 h 260775"/>
                <a:gd name="connsiteX8" fmla="*/ 0 w 901862"/>
                <a:gd name="connsiteY8" fmla="*/ 217327 h 260775"/>
                <a:gd name="connsiteX9" fmla="*/ 0 w 901862"/>
                <a:gd name="connsiteY9" fmla="*/ 43539 h 260775"/>
                <a:gd name="connsiteX0" fmla="*/ 0 w 901862"/>
                <a:gd name="connsiteY0" fmla="*/ 43448 h 260684"/>
                <a:gd name="connsiteX1" fmla="*/ 43448 w 901862"/>
                <a:gd name="connsiteY1" fmla="*/ 0 h 260684"/>
                <a:gd name="connsiteX2" fmla="*/ 441588 w 901862"/>
                <a:gd name="connsiteY2" fmla="*/ 144593 h 260684"/>
                <a:gd name="connsiteX3" fmla="*/ 858414 w 901862"/>
                <a:gd name="connsiteY3" fmla="*/ 0 h 260684"/>
                <a:gd name="connsiteX4" fmla="*/ 901862 w 901862"/>
                <a:gd name="connsiteY4" fmla="*/ 43448 h 260684"/>
                <a:gd name="connsiteX5" fmla="*/ 901862 w 901862"/>
                <a:gd name="connsiteY5" fmla="*/ 217236 h 260684"/>
                <a:gd name="connsiteX6" fmla="*/ 858414 w 901862"/>
                <a:gd name="connsiteY6" fmla="*/ 260684 h 260684"/>
                <a:gd name="connsiteX7" fmla="*/ 43448 w 901862"/>
                <a:gd name="connsiteY7" fmla="*/ 260684 h 260684"/>
                <a:gd name="connsiteX8" fmla="*/ 0 w 901862"/>
                <a:gd name="connsiteY8" fmla="*/ 217236 h 260684"/>
                <a:gd name="connsiteX9" fmla="*/ 0 w 901862"/>
                <a:gd name="connsiteY9" fmla="*/ 43448 h 260684"/>
                <a:gd name="connsiteX0" fmla="*/ 0 w 901862"/>
                <a:gd name="connsiteY0" fmla="*/ 43448 h 260684"/>
                <a:gd name="connsiteX1" fmla="*/ 43448 w 901862"/>
                <a:gd name="connsiteY1" fmla="*/ 0 h 260684"/>
                <a:gd name="connsiteX2" fmla="*/ 446920 w 901862"/>
                <a:gd name="connsiteY2" fmla="*/ 82317 h 260684"/>
                <a:gd name="connsiteX3" fmla="*/ 858414 w 901862"/>
                <a:gd name="connsiteY3" fmla="*/ 0 h 260684"/>
                <a:gd name="connsiteX4" fmla="*/ 901862 w 901862"/>
                <a:gd name="connsiteY4" fmla="*/ 43448 h 260684"/>
                <a:gd name="connsiteX5" fmla="*/ 901862 w 901862"/>
                <a:gd name="connsiteY5" fmla="*/ 217236 h 260684"/>
                <a:gd name="connsiteX6" fmla="*/ 858414 w 901862"/>
                <a:gd name="connsiteY6" fmla="*/ 260684 h 260684"/>
                <a:gd name="connsiteX7" fmla="*/ 43448 w 901862"/>
                <a:gd name="connsiteY7" fmla="*/ 260684 h 260684"/>
                <a:gd name="connsiteX8" fmla="*/ 0 w 901862"/>
                <a:gd name="connsiteY8" fmla="*/ 217236 h 260684"/>
                <a:gd name="connsiteX9" fmla="*/ 0 w 901862"/>
                <a:gd name="connsiteY9" fmla="*/ 43448 h 260684"/>
                <a:gd name="connsiteX0" fmla="*/ 0 w 901862"/>
                <a:gd name="connsiteY0" fmla="*/ 43448 h 260684"/>
                <a:gd name="connsiteX1" fmla="*/ 43448 w 901862"/>
                <a:gd name="connsiteY1" fmla="*/ 0 h 260684"/>
                <a:gd name="connsiteX2" fmla="*/ 446920 w 901862"/>
                <a:gd name="connsiteY2" fmla="*/ 82317 h 260684"/>
                <a:gd name="connsiteX3" fmla="*/ 858414 w 901862"/>
                <a:gd name="connsiteY3" fmla="*/ 0 h 260684"/>
                <a:gd name="connsiteX4" fmla="*/ 901862 w 901862"/>
                <a:gd name="connsiteY4" fmla="*/ 43448 h 260684"/>
                <a:gd name="connsiteX5" fmla="*/ 901862 w 901862"/>
                <a:gd name="connsiteY5" fmla="*/ 217236 h 260684"/>
                <a:gd name="connsiteX6" fmla="*/ 858414 w 901862"/>
                <a:gd name="connsiteY6" fmla="*/ 260684 h 260684"/>
                <a:gd name="connsiteX7" fmla="*/ 43448 w 901862"/>
                <a:gd name="connsiteY7" fmla="*/ 260684 h 260684"/>
                <a:gd name="connsiteX8" fmla="*/ 0 w 901862"/>
                <a:gd name="connsiteY8" fmla="*/ 217236 h 260684"/>
                <a:gd name="connsiteX9" fmla="*/ 0 w 901862"/>
                <a:gd name="connsiteY9" fmla="*/ 43448 h 260684"/>
                <a:gd name="connsiteX0" fmla="*/ 0 w 901862"/>
                <a:gd name="connsiteY0" fmla="*/ 43448 h 260684"/>
                <a:gd name="connsiteX1" fmla="*/ 43448 w 901862"/>
                <a:gd name="connsiteY1" fmla="*/ 0 h 260684"/>
                <a:gd name="connsiteX2" fmla="*/ 446920 w 901862"/>
                <a:gd name="connsiteY2" fmla="*/ 82317 h 260684"/>
                <a:gd name="connsiteX3" fmla="*/ 858414 w 901862"/>
                <a:gd name="connsiteY3" fmla="*/ 0 h 260684"/>
                <a:gd name="connsiteX4" fmla="*/ 901862 w 901862"/>
                <a:gd name="connsiteY4" fmla="*/ 43448 h 260684"/>
                <a:gd name="connsiteX5" fmla="*/ 901862 w 901862"/>
                <a:gd name="connsiteY5" fmla="*/ 217236 h 260684"/>
                <a:gd name="connsiteX6" fmla="*/ 858414 w 901862"/>
                <a:gd name="connsiteY6" fmla="*/ 260684 h 260684"/>
                <a:gd name="connsiteX7" fmla="*/ 43448 w 901862"/>
                <a:gd name="connsiteY7" fmla="*/ 260684 h 260684"/>
                <a:gd name="connsiteX8" fmla="*/ 0 w 901862"/>
                <a:gd name="connsiteY8" fmla="*/ 217236 h 260684"/>
                <a:gd name="connsiteX9" fmla="*/ 0 w 901862"/>
                <a:gd name="connsiteY9" fmla="*/ 43448 h 260684"/>
                <a:gd name="connsiteX0" fmla="*/ 0 w 901862"/>
                <a:gd name="connsiteY0" fmla="*/ 90518 h 307754"/>
                <a:gd name="connsiteX1" fmla="*/ 60498 w 901862"/>
                <a:gd name="connsiteY1" fmla="*/ 0 h 307754"/>
                <a:gd name="connsiteX2" fmla="*/ 446920 w 901862"/>
                <a:gd name="connsiteY2" fmla="*/ 129387 h 307754"/>
                <a:gd name="connsiteX3" fmla="*/ 858414 w 901862"/>
                <a:gd name="connsiteY3" fmla="*/ 47070 h 307754"/>
                <a:gd name="connsiteX4" fmla="*/ 901862 w 901862"/>
                <a:gd name="connsiteY4" fmla="*/ 90518 h 307754"/>
                <a:gd name="connsiteX5" fmla="*/ 901862 w 901862"/>
                <a:gd name="connsiteY5" fmla="*/ 264306 h 307754"/>
                <a:gd name="connsiteX6" fmla="*/ 858414 w 901862"/>
                <a:gd name="connsiteY6" fmla="*/ 307754 h 307754"/>
                <a:gd name="connsiteX7" fmla="*/ 43448 w 901862"/>
                <a:gd name="connsiteY7" fmla="*/ 307754 h 307754"/>
                <a:gd name="connsiteX8" fmla="*/ 0 w 901862"/>
                <a:gd name="connsiteY8" fmla="*/ 264306 h 307754"/>
                <a:gd name="connsiteX9" fmla="*/ 0 w 901862"/>
                <a:gd name="connsiteY9" fmla="*/ 90518 h 307754"/>
                <a:gd name="connsiteX0" fmla="*/ 0 w 901862"/>
                <a:gd name="connsiteY0" fmla="*/ 90518 h 307754"/>
                <a:gd name="connsiteX1" fmla="*/ 60498 w 901862"/>
                <a:gd name="connsiteY1" fmla="*/ 0 h 307754"/>
                <a:gd name="connsiteX2" fmla="*/ 446920 w 901862"/>
                <a:gd name="connsiteY2" fmla="*/ 129387 h 307754"/>
                <a:gd name="connsiteX3" fmla="*/ 858414 w 901862"/>
                <a:gd name="connsiteY3" fmla="*/ 47070 h 307754"/>
                <a:gd name="connsiteX4" fmla="*/ 901862 w 901862"/>
                <a:gd name="connsiteY4" fmla="*/ 90518 h 307754"/>
                <a:gd name="connsiteX5" fmla="*/ 901862 w 901862"/>
                <a:gd name="connsiteY5" fmla="*/ 264306 h 307754"/>
                <a:gd name="connsiteX6" fmla="*/ 858414 w 901862"/>
                <a:gd name="connsiteY6" fmla="*/ 307754 h 307754"/>
                <a:gd name="connsiteX7" fmla="*/ 43448 w 901862"/>
                <a:gd name="connsiteY7" fmla="*/ 307754 h 307754"/>
                <a:gd name="connsiteX8" fmla="*/ 0 w 901862"/>
                <a:gd name="connsiteY8" fmla="*/ 264306 h 307754"/>
                <a:gd name="connsiteX9" fmla="*/ 0 w 901862"/>
                <a:gd name="connsiteY9" fmla="*/ 90518 h 307754"/>
                <a:gd name="connsiteX0" fmla="*/ 0 w 901862"/>
                <a:gd name="connsiteY0" fmla="*/ 90518 h 307754"/>
                <a:gd name="connsiteX1" fmla="*/ 60498 w 901862"/>
                <a:gd name="connsiteY1" fmla="*/ 0 h 307754"/>
                <a:gd name="connsiteX2" fmla="*/ 446920 w 901862"/>
                <a:gd name="connsiteY2" fmla="*/ 129387 h 307754"/>
                <a:gd name="connsiteX3" fmla="*/ 858414 w 901862"/>
                <a:gd name="connsiteY3" fmla="*/ 47070 h 307754"/>
                <a:gd name="connsiteX4" fmla="*/ 901862 w 901862"/>
                <a:gd name="connsiteY4" fmla="*/ 90518 h 307754"/>
                <a:gd name="connsiteX5" fmla="*/ 901862 w 901862"/>
                <a:gd name="connsiteY5" fmla="*/ 264306 h 307754"/>
                <a:gd name="connsiteX6" fmla="*/ 858414 w 901862"/>
                <a:gd name="connsiteY6" fmla="*/ 307754 h 307754"/>
                <a:gd name="connsiteX7" fmla="*/ 43448 w 901862"/>
                <a:gd name="connsiteY7" fmla="*/ 307754 h 307754"/>
                <a:gd name="connsiteX8" fmla="*/ 0 w 901862"/>
                <a:gd name="connsiteY8" fmla="*/ 264306 h 307754"/>
                <a:gd name="connsiteX9" fmla="*/ 0 w 901862"/>
                <a:gd name="connsiteY9" fmla="*/ 90518 h 307754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46920 w 901862"/>
                <a:gd name="connsiteY2" fmla="*/ 147932 h 326299"/>
                <a:gd name="connsiteX3" fmla="*/ 858414 w 901862"/>
                <a:gd name="connsiteY3" fmla="*/ 65615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46920 w 901862"/>
                <a:gd name="connsiteY2" fmla="*/ 147932 h 326299"/>
                <a:gd name="connsiteX3" fmla="*/ 858414 w 901862"/>
                <a:gd name="connsiteY3" fmla="*/ 65615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46920 w 901862"/>
                <a:gd name="connsiteY2" fmla="*/ 147932 h 326299"/>
                <a:gd name="connsiteX3" fmla="*/ 858414 w 901862"/>
                <a:gd name="connsiteY3" fmla="*/ 65615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46920 w 901862"/>
                <a:gd name="connsiteY2" fmla="*/ 147932 h 326299"/>
                <a:gd name="connsiteX3" fmla="*/ 858414 w 901862"/>
                <a:gd name="connsiteY3" fmla="*/ 65615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46920 w 901862"/>
                <a:gd name="connsiteY2" fmla="*/ 147932 h 326299"/>
                <a:gd name="connsiteX3" fmla="*/ 858414 w 901862"/>
                <a:gd name="connsiteY3" fmla="*/ 65615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08216 w 901862"/>
                <a:gd name="connsiteY2" fmla="*/ 142707 h 326299"/>
                <a:gd name="connsiteX3" fmla="*/ 858414 w 901862"/>
                <a:gd name="connsiteY3" fmla="*/ 65615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08216 w 901862"/>
                <a:gd name="connsiteY2" fmla="*/ 142707 h 326299"/>
                <a:gd name="connsiteX3" fmla="*/ 856799 w 901862"/>
                <a:gd name="connsiteY3" fmla="*/ 50453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08216 w 901862"/>
                <a:gd name="connsiteY2" fmla="*/ 142707 h 326299"/>
                <a:gd name="connsiteX3" fmla="*/ 856799 w 901862"/>
                <a:gd name="connsiteY3" fmla="*/ 50453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08216 w 901862"/>
                <a:gd name="connsiteY2" fmla="*/ 142707 h 326299"/>
                <a:gd name="connsiteX3" fmla="*/ 803023 w 901862"/>
                <a:gd name="connsiteY3" fmla="*/ 26637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08216 w 901862"/>
                <a:gd name="connsiteY2" fmla="*/ 142707 h 326299"/>
                <a:gd name="connsiteX3" fmla="*/ 809712 w 901862"/>
                <a:gd name="connsiteY3" fmla="*/ 36769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08216 w 901862"/>
                <a:gd name="connsiteY2" fmla="*/ 142707 h 326299"/>
                <a:gd name="connsiteX3" fmla="*/ 809712 w 901862"/>
                <a:gd name="connsiteY3" fmla="*/ 36769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08216 w 901862"/>
                <a:gd name="connsiteY2" fmla="*/ 142707 h 326299"/>
                <a:gd name="connsiteX3" fmla="*/ 792935 w 901862"/>
                <a:gd name="connsiteY3" fmla="*/ 23223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08216 w 901862"/>
                <a:gd name="connsiteY2" fmla="*/ 142707 h 326299"/>
                <a:gd name="connsiteX3" fmla="*/ 792935 w 901862"/>
                <a:gd name="connsiteY3" fmla="*/ 23223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56254 h 373490"/>
                <a:gd name="connsiteX1" fmla="*/ 45639 w 901862"/>
                <a:gd name="connsiteY1" fmla="*/ 0 h 373490"/>
                <a:gd name="connsiteX2" fmla="*/ 408216 w 901862"/>
                <a:gd name="connsiteY2" fmla="*/ 189898 h 373490"/>
                <a:gd name="connsiteX3" fmla="*/ 792935 w 901862"/>
                <a:gd name="connsiteY3" fmla="*/ 70414 h 373490"/>
                <a:gd name="connsiteX4" fmla="*/ 901862 w 901862"/>
                <a:gd name="connsiteY4" fmla="*/ 156254 h 373490"/>
                <a:gd name="connsiteX5" fmla="*/ 901862 w 901862"/>
                <a:gd name="connsiteY5" fmla="*/ 330042 h 373490"/>
                <a:gd name="connsiteX6" fmla="*/ 858414 w 901862"/>
                <a:gd name="connsiteY6" fmla="*/ 373490 h 373490"/>
                <a:gd name="connsiteX7" fmla="*/ 43448 w 901862"/>
                <a:gd name="connsiteY7" fmla="*/ 373490 h 373490"/>
                <a:gd name="connsiteX8" fmla="*/ 0 w 901862"/>
                <a:gd name="connsiteY8" fmla="*/ 330042 h 373490"/>
                <a:gd name="connsiteX9" fmla="*/ 0 w 901862"/>
                <a:gd name="connsiteY9" fmla="*/ 156254 h 373490"/>
                <a:gd name="connsiteX0" fmla="*/ 0 w 901862"/>
                <a:gd name="connsiteY0" fmla="*/ 156254 h 373784"/>
                <a:gd name="connsiteX1" fmla="*/ 45639 w 901862"/>
                <a:gd name="connsiteY1" fmla="*/ 0 h 373784"/>
                <a:gd name="connsiteX2" fmla="*/ 408216 w 901862"/>
                <a:gd name="connsiteY2" fmla="*/ 189898 h 373784"/>
                <a:gd name="connsiteX3" fmla="*/ 792935 w 901862"/>
                <a:gd name="connsiteY3" fmla="*/ 70414 h 373784"/>
                <a:gd name="connsiteX4" fmla="*/ 901862 w 901862"/>
                <a:gd name="connsiteY4" fmla="*/ 156254 h 373784"/>
                <a:gd name="connsiteX5" fmla="*/ 901862 w 901862"/>
                <a:gd name="connsiteY5" fmla="*/ 330042 h 373784"/>
                <a:gd name="connsiteX6" fmla="*/ 858414 w 901862"/>
                <a:gd name="connsiteY6" fmla="*/ 373490 h 373784"/>
                <a:gd name="connsiteX7" fmla="*/ 486526 w 901862"/>
                <a:gd name="connsiteY7" fmla="*/ 373784 h 373784"/>
                <a:gd name="connsiteX8" fmla="*/ 43448 w 901862"/>
                <a:gd name="connsiteY8" fmla="*/ 373490 h 373784"/>
                <a:gd name="connsiteX9" fmla="*/ 0 w 901862"/>
                <a:gd name="connsiteY9" fmla="*/ 330042 h 373784"/>
                <a:gd name="connsiteX10" fmla="*/ 0 w 901862"/>
                <a:gd name="connsiteY10" fmla="*/ 156254 h 373784"/>
                <a:gd name="connsiteX0" fmla="*/ 0 w 901862"/>
                <a:gd name="connsiteY0" fmla="*/ 156254 h 373490"/>
                <a:gd name="connsiteX1" fmla="*/ 45639 w 901862"/>
                <a:gd name="connsiteY1" fmla="*/ 0 h 373490"/>
                <a:gd name="connsiteX2" fmla="*/ 408216 w 901862"/>
                <a:gd name="connsiteY2" fmla="*/ 189898 h 373490"/>
                <a:gd name="connsiteX3" fmla="*/ 792935 w 901862"/>
                <a:gd name="connsiteY3" fmla="*/ 70414 h 373490"/>
                <a:gd name="connsiteX4" fmla="*/ 901862 w 901862"/>
                <a:gd name="connsiteY4" fmla="*/ 156254 h 373490"/>
                <a:gd name="connsiteX5" fmla="*/ 901862 w 901862"/>
                <a:gd name="connsiteY5" fmla="*/ 330042 h 373490"/>
                <a:gd name="connsiteX6" fmla="*/ 858414 w 901862"/>
                <a:gd name="connsiteY6" fmla="*/ 373490 h 373490"/>
                <a:gd name="connsiteX7" fmla="*/ 471864 w 901862"/>
                <a:gd name="connsiteY7" fmla="*/ 264269 h 373490"/>
                <a:gd name="connsiteX8" fmla="*/ 43448 w 901862"/>
                <a:gd name="connsiteY8" fmla="*/ 373490 h 373490"/>
                <a:gd name="connsiteX9" fmla="*/ 0 w 901862"/>
                <a:gd name="connsiteY9" fmla="*/ 330042 h 373490"/>
                <a:gd name="connsiteX10" fmla="*/ 0 w 901862"/>
                <a:gd name="connsiteY10" fmla="*/ 156254 h 373490"/>
                <a:gd name="connsiteX0" fmla="*/ 0 w 901862"/>
                <a:gd name="connsiteY0" fmla="*/ 156254 h 373490"/>
                <a:gd name="connsiteX1" fmla="*/ 45639 w 901862"/>
                <a:gd name="connsiteY1" fmla="*/ 0 h 373490"/>
                <a:gd name="connsiteX2" fmla="*/ 408216 w 901862"/>
                <a:gd name="connsiteY2" fmla="*/ 189898 h 373490"/>
                <a:gd name="connsiteX3" fmla="*/ 792935 w 901862"/>
                <a:gd name="connsiteY3" fmla="*/ 70414 h 373490"/>
                <a:gd name="connsiteX4" fmla="*/ 901862 w 901862"/>
                <a:gd name="connsiteY4" fmla="*/ 156254 h 373490"/>
                <a:gd name="connsiteX5" fmla="*/ 901862 w 901862"/>
                <a:gd name="connsiteY5" fmla="*/ 330042 h 373490"/>
                <a:gd name="connsiteX6" fmla="*/ 858414 w 901862"/>
                <a:gd name="connsiteY6" fmla="*/ 373490 h 373490"/>
                <a:gd name="connsiteX7" fmla="*/ 459752 w 901862"/>
                <a:gd name="connsiteY7" fmla="*/ 336619 h 373490"/>
                <a:gd name="connsiteX8" fmla="*/ 43448 w 901862"/>
                <a:gd name="connsiteY8" fmla="*/ 373490 h 373490"/>
                <a:gd name="connsiteX9" fmla="*/ 0 w 901862"/>
                <a:gd name="connsiteY9" fmla="*/ 330042 h 373490"/>
                <a:gd name="connsiteX10" fmla="*/ 0 w 901862"/>
                <a:gd name="connsiteY10" fmla="*/ 156254 h 373490"/>
                <a:gd name="connsiteX0" fmla="*/ 0 w 901862"/>
                <a:gd name="connsiteY0" fmla="*/ 156254 h 373507"/>
                <a:gd name="connsiteX1" fmla="*/ 45639 w 901862"/>
                <a:gd name="connsiteY1" fmla="*/ 0 h 373507"/>
                <a:gd name="connsiteX2" fmla="*/ 408216 w 901862"/>
                <a:gd name="connsiteY2" fmla="*/ 189898 h 373507"/>
                <a:gd name="connsiteX3" fmla="*/ 792935 w 901862"/>
                <a:gd name="connsiteY3" fmla="*/ 70414 h 373507"/>
                <a:gd name="connsiteX4" fmla="*/ 901862 w 901862"/>
                <a:gd name="connsiteY4" fmla="*/ 156254 h 373507"/>
                <a:gd name="connsiteX5" fmla="*/ 901862 w 901862"/>
                <a:gd name="connsiteY5" fmla="*/ 330042 h 373507"/>
                <a:gd name="connsiteX6" fmla="*/ 858414 w 901862"/>
                <a:gd name="connsiteY6" fmla="*/ 373490 h 373507"/>
                <a:gd name="connsiteX7" fmla="*/ 459752 w 901862"/>
                <a:gd name="connsiteY7" fmla="*/ 336619 h 373507"/>
                <a:gd name="connsiteX8" fmla="*/ 43448 w 901862"/>
                <a:gd name="connsiteY8" fmla="*/ 373490 h 373507"/>
                <a:gd name="connsiteX9" fmla="*/ 0 w 901862"/>
                <a:gd name="connsiteY9" fmla="*/ 330042 h 373507"/>
                <a:gd name="connsiteX10" fmla="*/ 0 w 901862"/>
                <a:gd name="connsiteY10" fmla="*/ 156254 h 373507"/>
                <a:gd name="connsiteX0" fmla="*/ 0 w 901862"/>
                <a:gd name="connsiteY0" fmla="*/ 156254 h 420677"/>
                <a:gd name="connsiteX1" fmla="*/ 45639 w 901862"/>
                <a:gd name="connsiteY1" fmla="*/ 0 h 420677"/>
                <a:gd name="connsiteX2" fmla="*/ 408216 w 901862"/>
                <a:gd name="connsiteY2" fmla="*/ 189898 h 420677"/>
                <a:gd name="connsiteX3" fmla="*/ 792935 w 901862"/>
                <a:gd name="connsiteY3" fmla="*/ 70414 h 420677"/>
                <a:gd name="connsiteX4" fmla="*/ 901862 w 901862"/>
                <a:gd name="connsiteY4" fmla="*/ 156254 h 420677"/>
                <a:gd name="connsiteX5" fmla="*/ 901862 w 901862"/>
                <a:gd name="connsiteY5" fmla="*/ 330042 h 420677"/>
                <a:gd name="connsiteX6" fmla="*/ 858414 w 901862"/>
                <a:gd name="connsiteY6" fmla="*/ 373490 h 420677"/>
                <a:gd name="connsiteX7" fmla="*/ 459752 w 901862"/>
                <a:gd name="connsiteY7" fmla="*/ 336619 h 420677"/>
                <a:gd name="connsiteX8" fmla="*/ 49971 w 901862"/>
                <a:gd name="connsiteY8" fmla="*/ 420666 h 420677"/>
                <a:gd name="connsiteX9" fmla="*/ 0 w 901862"/>
                <a:gd name="connsiteY9" fmla="*/ 330042 h 420677"/>
                <a:gd name="connsiteX10" fmla="*/ 0 w 901862"/>
                <a:gd name="connsiteY10" fmla="*/ 156254 h 420677"/>
                <a:gd name="connsiteX0" fmla="*/ 0 w 901862"/>
                <a:gd name="connsiteY0" fmla="*/ 156254 h 460941"/>
                <a:gd name="connsiteX1" fmla="*/ 45639 w 901862"/>
                <a:gd name="connsiteY1" fmla="*/ 0 h 460941"/>
                <a:gd name="connsiteX2" fmla="*/ 408216 w 901862"/>
                <a:gd name="connsiteY2" fmla="*/ 189898 h 460941"/>
                <a:gd name="connsiteX3" fmla="*/ 792935 w 901862"/>
                <a:gd name="connsiteY3" fmla="*/ 70414 h 460941"/>
                <a:gd name="connsiteX4" fmla="*/ 901862 w 901862"/>
                <a:gd name="connsiteY4" fmla="*/ 156254 h 460941"/>
                <a:gd name="connsiteX5" fmla="*/ 901862 w 901862"/>
                <a:gd name="connsiteY5" fmla="*/ 330042 h 460941"/>
                <a:gd name="connsiteX6" fmla="*/ 834446 w 901862"/>
                <a:gd name="connsiteY6" fmla="*/ 460941 h 460941"/>
                <a:gd name="connsiteX7" fmla="*/ 459752 w 901862"/>
                <a:gd name="connsiteY7" fmla="*/ 336619 h 460941"/>
                <a:gd name="connsiteX8" fmla="*/ 49971 w 901862"/>
                <a:gd name="connsiteY8" fmla="*/ 420666 h 460941"/>
                <a:gd name="connsiteX9" fmla="*/ 0 w 901862"/>
                <a:gd name="connsiteY9" fmla="*/ 330042 h 460941"/>
                <a:gd name="connsiteX10" fmla="*/ 0 w 901862"/>
                <a:gd name="connsiteY10" fmla="*/ 156254 h 460941"/>
                <a:gd name="connsiteX0" fmla="*/ 0 w 901862"/>
                <a:gd name="connsiteY0" fmla="*/ 156254 h 460941"/>
                <a:gd name="connsiteX1" fmla="*/ 45639 w 901862"/>
                <a:gd name="connsiteY1" fmla="*/ 0 h 460941"/>
                <a:gd name="connsiteX2" fmla="*/ 408216 w 901862"/>
                <a:gd name="connsiteY2" fmla="*/ 189898 h 460941"/>
                <a:gd name="connsiteX3" fmla="*/ 792935 w 901862"/>
                <a:gd name="connsiteY3" fmla="*/ 70414 h 460941"/>
                <a:gd name="connsiteX4" fmla="*/ 901862 w 901862"/>
                <a:gd name="connsiteY4" fmla="*/ 156254 h 460941"/>
                <a:gd name="connsiteX5" fmla="*/ 901862 w 901862"/>
                <a:gd name="connsiteY5" fmla="*/ 330042 h 460941"/>
                <a:gd name="connsiteX6" fmla="*/ 834446 w 901862"/>
                <a:gd name="connsiteY6" fmla="*/ 460941 h 460941"/>
                <a:gd name="connsiteX7" fmla="*/ 459752 w 901862"/>
                <a:gd name="connsiteY7" fmla="*/ 336619 h 460941"/>
                <a:gd name="connsiteX8" fmla="*/ 49971 w 901862"/>
                <a:gd name="connsiteY8" fmla="*/ 420666 h 460941"/>
                <a:gd name="connsiteX9" fmla="*/ 0 w 901862"/>
                <a:gd name="connsiteY9" fmla="*/ 330042 h 460941"/>
                <a:gd name="connsiteX10" fmla="*/ 0 w 901862"/>
                <a:gd name="connsiteY10" fmla="*/ 156254 h 460941"/>
                <a:gd name="connsiteX0" fmla="*/ 0 w 901862"/>
                <a:gd name="connsiteY0" fmla="*/ 156254 h 518129"/>
                <a:gd name="connsiteX1" fmla="*/ 45639 w 901862"/>
                <a:gd name="connsiteY1" fmla="*/ 0 h 518129"/>
                <a:gd name="connsiteX2" fmla="*/ 408216 w 901862"/>
                <a:gd name="connsiteY2" fmla="*/ 189898 h 518129"/>
                <a:gd name="connsiteX3" fmla="*/ 792935 w 901862"/>
                <a:gd name="connsiteY3" fmla="*/ 70414 h 518129"/>
                <a:gd name="connsiteX4" fmla="*/ 901862 w 901862"/>
                <a:gd name="connsiteY4" fmla="*/ 156254 h 518129"/>
                <a:gd name="connsiteX5" fmla="*/ 901862 w 901862"/>
                <a:gd name="connsiteY5" fmla="*/ 330042 h 518129"/>
                <a:gd name="connsiteX6" fmla="*/ 820718 w 901862"/>
                <a:gd name="connsiteY6" fmla="*/ 518129 h 518129"/>
                <a:gd name="connsiteX7" fmla="*/ 459752 w 901862"/>
                <a:gd name="connsiteY7" fmla="*/ 336619 h 518129"/>
                <a:gd name="connsiteX8" fmla="*/ 49971 w 901862"/>
                <a:gd name="connsiteY8" fmla="*/ 420666 h 518129"/>
                <a:gd name="connsiteX9" fmla="*/ 0 w 901862"/>
                <a:gd name="connsiteY9" fmla="*/ 330042 h 518129"/>
                <a:gd name="connsiteX10" fmla="*/ 0 w 901862"/>
                <a:gd name="connsiteY10" fmla="*/ 156254 h 518129"/>
                <a:gd name="connsiteX0" fmla="*/ 0 w 901862"/>
                <a:gd name="connsiteY0" fmla="*/ 156254 h 518129"/>
                <a:gd name="connsiteX1" fmla="*/ 45639 w 901862"/>
                <a:gd name="connsiteY1" fmla="*/ 0 h 518129"/>
                <a:gd name="connsiteX2" fmla="*/ 408216 w 901862"/>
                <a:gd name="connsiteY2" fmla="*/ 189898 h 518129"/>
                <a:gd name="connsiteX3" fmla="*/ 792935 w 901862"/>
                <a:gd name="connsiteY3" fmla="*/ 70414 h 518129"/>
                <a:gd name="connsiteX4" fmla="*/ 901862 w 901862"/>
                <a:gd name="connsiteY4" fmla="*/ 156254 h 518129"/>
                <a:gd name="connsiteX5" fmla="*/ 901862 w 901862"/>
                <a:gd name="connsiteY5" fmla="*/ 330042 h 518129"/>
                <a:gd name="connsiteX6" fmla="*/ 820718 w 901862"/>
                <a:gd name="connsiteY6" fmla="*/ 518129 h 518129"/>
                <a:gd name="connsiteX7" fmla="*/ 459752 w 901862"/>
                <a:gd name="connsiteY7" fmla="*/ 336619 h 518129"/>
                <a:gd name="connsiteX8" fmla="*/ 49971 w 901862"/>
                <a:gd name="connsiteY8" fmla="*/ 420666 h 518129"/>
                <a:gd name="connsiteX9" fmla="*/ 0 w 901862"/>
                <a:gd name="connsiteY9" fmla="*/ 330042 h 518129"/>
                <a:gd name="connsiteX10" fmla="*/ 0 w 901862"/>
                <a:gd name="connsiteY10" fmla="*/ 156254 h 518129"/>
                <a:gd name="connsiteX0" fmla="*/ 0 w 901862"/>
                <a:gd name="connsiteY0" fmla="*/ 156254 h 518129"/>
                <a:gd name="connsiteX1" fmla="*/ 45639 w 901862"/>
                <a:gd name="connsiteY1" fmla="*/ 0 h 518129"/>
                <a:gd name="connsiteX2" fmla="*/ 408216 w 901862"/>
                <a:gd name="connsiteY2" fmla="*/ 189898 h 518129"/>
                <a:gd name="connsiteX3" fmla="*/ 792935 w 901862"/>
                <a:gd name="connsiteY3" fmla="*/ 70414 h 518129"/>
                <a:gd name="connsiteX4" fmla="*/ 901862 w 901862"/>
                <a:gd name="connsiteY4" fmla="*/ 156254 h 518129"/>
                <a:gd name="connsiteX5" fmla="*/ 901862 w 901862"/>
                <a:gd name="connsiteY5" fmla="*/ 330042 h 518129"/>
                <a:gd name="connsiteX6" fmla="*/ 820718 w 901862"/>
                <a:gd name="connsiteY6" fmla="*/ 518129 h 518129"/>
                <a:gd name="connsiteX7" fmla="*/ 449618 w 901862"/>
                <a:gd name="connsiteY7" fmla="*/ 343309 h 518129"/>
                <a:gd name="connsiteX8" fmla="*/ 49971 w 901862"/>
                <a:gd name="connsiteY8" fmla="*/ 420666 h 518129"/>
                <a:gd name="connsiteX9" fmla="*/ 0 w 901862"/>
                <a:gd name="connsiteY9" fmla="*/ 330042 h 518129"/>
                <a:gd name="connsiteX10" fmla="*/ 0 w 901862"/>
                <a:gd name="connsiteY10" fmla="*/ 156254 h 518129"/>
                <a:gd name="connsiteX0" fmla="*/ 0 w 901862"/>
                <a:gd name="connsiteY0" fmla="*/ 156254 h 518129"/>
                <a:gd name="connsiteX1" fmla="*/ 45639 w 901862"/>
                <a:gd name="connsiteY1" fmla="*/ 0 h 518129"/>
                <a:gd name="connsiteX2" fmla="*/ 408216 w 901862"/>
                <a:gd name="connsiteY2" fmla="*/ 189898 h 518129"/>
                <a:gd name="connsiteX3" fmla="*/ 792935 w 901862"/>
                <a:gd name="connsiteY3" fmla="*/ 70414 h 518129"/>
                <a:gd name="connsiteX4" fmla="*/ 901862 w 901862"/>
                <a:gd name="connsiteY4" fmla="*/ 156254 h 518129"/>
                <a:gd name="connsiteX5" fmla="*/ 901862 w 901862"/>
                <a:gd name="connsiteY5" fmla="*/ 330042 h 518129"/>
                <a:gd name="connsiteX6" fmla="*/ 820718 w 901862"/>
                <a:gd name="connsiteY6" fmla="*/ 518129 h 518129"/>
                <a:gd name="connsiteX7" fmla="*/ 449618 w 901862"/>
                <a:gd name="connsiteY7" fmla="*/ 343309 h 518129"/>
                <a:gd name="connsiteX8" fmla="*/ 53233 w 901862"/>
                <a:gd name="connsiteY8" fmla="*/ 444254 h 518129"/>
                <a:gd name="connsiteX9" fmla="*/ 0 w 901862"/>
                <a:gd name="connsiteY9" fmla="*/ 330042 h 518129"/>
                <a:gd name="connsiteX10" fmla="*/ 0 w 901862"/>
                <a:gd name="connsiteY10" fmla="*/ 156254 h 518129"/>
                <a:gd name="connsiteX0" fmla="*/ 0 w 901862"/>
                <a:gd name="connsiteY0" fmla="*/ 156254 h 518129"/>
                <a:gd name="connsiteX1" fmla="*/ 45639 w 901862"/>
                <a:gd name="connsiteY1" fmla="*/ 0 h 518129"/>
                <a:gd name="connsiteX2" fmla="*/ 408216 w 901862"/>
                <a:gd name="connsiteY2" fmla="*/ 189898 h 518129"/>
                <a:gd name="connsiteX3" fmla="*/ 792935 w 901862"/>
                <a:gd name="connsiteY3" fmla="*/ 70414 h 518129"/>
                <a:gd name="connsiteX4" fmla="*/ 901862 w 901862"/>
                <a:gd name="connsiteY4" fmla="*/ 156254 h 518129"/>
                <a:gd name="connsiteX5" fmla="*/ 901862 w 901862"/>
                <a:gd name="connsiteY5" fmla="*/ 330042 h 518129"/>
                <a:gd name="connsiteX6" fmla="*/ 820718 w 901862"/>
                <a:gd name="connsiteY6" fmla="*/ 518129 h 518129"/>
                <a:gd name="connsiteX7" fmla="*/ 449618 w 901862"/>
                <a:gd name="connsiteY7" fmla="*/ 343309 h 518129"/>
                <a:gd name="connsiteX8" fmla="*/ 53233 w 901862"/>
                <a:gd name="connsiteY8" fmla="*/ 444254 h 518129"/>
                <a:gd name="connsiteX9" fmla="*/ 0 w 901862"/>
                <a:gd name="connsiteY9" fmla="*/ 330042 h 518129"/>
                <a:gd name="connsiteX10" fmla="*/ 0 w 901862"/>
                <a:gd name="connsiteY10" fmla="*/ 156254 h 518129"/>
                <a:gd name="connsiteX0" fmla="*/ 0 w 901862"/>
                <a:gd name="connsiteY0" fmla="*/ 156254 h 518129"/>
                <a:gd name="connsiteX1" fmla="*/ 45639 w 901862"/>
                <a:gd name="connsiteY1" fmla="*/ 0 h 518129"/>
                <a:gd name="connsiteX2" fmla="*/ 408216 w 901862"/>
                <a:gd name="connsiteY2" fmla="*/ 189898 h 518129"/>
                <a:gd name="connsiteX3" fmla="*/ 792935 w 901862"/>
                <a:gd name="connsiteY3" fmla="*/ 70414 h 518129"/>
                <a:gd name="connsiteX4" fmla="*/ 901862 w 901862"/>
                <a:gd name="connsiteY4" fmla="*/ 156254 h 518129"/>
                <a:gd name="connsiteX5" fmla="*/ 901862 w 901862"/>
                <a:gd name="connsiteY5" fmla="*/ 330042 h 518129"/>
                <a:gd name="connsiteX6" fmla="*/ 820718 w 901862"/>
                <a:gd name="connsiteY6" fmla="*/ 518129 h 518129"/>
                <a:gd name="connsiteX7" fmla="*/ 449618 w 901862"/>
                <a:gd name="connsiteY7" fmla="*/ 343309 h 518129"/>
                <a:gd name="connsiteX8" fmla="*/ 53233 w 901862"/>
                <a:gd name="connsiteY8" fmla="*/ 444254 h 518129"/>
                <a:gd name="connsiteX9" fmla="*/ 0 w 901862"/>
                <a:gd name="connsiteY9" fmla="*/ 330042 h 518129"/>
                <a:gd name="connsiteX10" fmla="*/ 0 w 901862"/>
                <a:gd name="connsiteY10" fmla="*/ 156254 h 518129"/>
                <a:gd name="connsiteX0" fmla="*/ 0 w 901862"/>
                <a:gd name="connsiteY0" fmla="*/ 156254 h 518129"/>
                <a:gd name="connsiteX1" fmla="*/ 45639 w 901862"/>
                <a:gd name="connsiteY1" fmla="*/ 0 h 518129"/>
                <a:gd name="connsiteX2" fmla="*/ 408216 w 901862"/>
                <a:gd name="connsiteY2" fmla="*/ 189898 h 518129"/>
                <a:gd name="connsiteX3" fmla="*/ 792935 w 901862"/>
                <a:gd name="connsiteY3" fmla="*/ 70414 h 518129"/>
                <a:gd name="connsiteX4" fmla="*/ 901862 w 901862"/>
                <a:gd name="connsiteY4" fmla="*/ 156254 h 518129"/>
                <a:gd name="connsiteX5" fmla="*/ 901862 w 901862"/>
                <a:gd name="connsiteY5" fmla="*/ 330042 h 518129"/>
                <a:gd name="connsiteX6" fmla="*/ 820718 w 901862"/>
                <a:gd name="connsiteY6" fmla="*/ 518129 h 518129"/>
                <a:gd name="connsiteX7" fmla="*/ 449618 w 901862"/>
                <a:gd name="connsiteY7" fmla="*/ 343309 h 518129"/>
                <a:gd name="connsiteX8" fmla="*/ 53233 w 901862"/>
                <a:gd name="connsiteY8" fmla="*/ 444254 h 518129"/>
                <a:gd name="connsiteX9" fmla="*/ 0 w 901862"/>
                <a:gd name="connsiteY9" fmla="*/ 330042 h 518129"/>
                <a:gd name="connsiteX10" fmla="*/ 0 w 901862"/>
                <a:gd name="connsiteY10" fmla="*/ 156254 h 518129"/>
                <a:gd name="connsiteX0" fmla="*/ 0 w 901862"/>
                <a:gd name="connsiteY0" fmla="*/ 156254 h 518129"/>
                <a:gd name="connsiteX1" fmla="*/ 45639 w 901862"/>
                <a:gd name="connsiteY1" fmla="*/ 0 h 518129"/>
                <a:gd name="connsiteX2" fmla="*/ 408216 w 901862"/>
                <a:gd name="connsiteY2" fmla="*/ 189898 h 518129"/>
                <a:gd name="connsiteX3" fmla="*/ 792935 w 901862"/>
                <a:gd name="connsiteY3" fmla="*/ 70414 h 518129"/>
                <a:gd name="connsiteX4" fmla="*/ 901862 w 901862"/>
                <a:gd name="connsiteY4" fmla="*/ 156254 h 518129"/>
                <a:gd name="connsiteX5" fmla="*/ 901862 w 901862"/>
                <a:gd name="connsiteY5" fmla="*/ 330042 h 518129"/>
                <a:gd name="connsiteX6" fmla="*/ 820718 w 901862"/>
                <a:gd name="connsiteY6" fmla="*/ 518129 h 518129"/>
                <a:gd name="connsiteX7" fmla="*/ 449618 w 901862"/>
                <a:gd name="connsiteY7" fmla="*/ 343309 h 518129"/>
                <a:gd name="connsiteX8" fmla="*/ 53233 w 901862"/>
                <a:gd name="connsiteY8" fmla="*/ 444254 h 518129"/>
                <a:gd name="connsiteX9" fmla="*/ 0 w 901862"/>
                <a:gd name="connsiteY9" fmla="*/ 330042 h 518129"/>
                <a:gd name="connsiteX10" fmla="*/ 0 w 901862"/>
                <a:gd name="connsiteY10" fmla="*/ 156254 h 518129"/>
                <a:gd name="connsiteX0" fmla="*/ 0 w 901862"/>
                <a:gd name="connsiteY0" fmla="*/ 171490 h 533365"/>
                <a:gd name="connsiteX1" fmla="*/ 27185 w 901862"/>
                <a:gd name="connsiteY1" fmla="*/ 0 h 533365"/>
                <a:gd name="connsiteX2" fmla="*/ 408216 w 901862"/>
                <a:gd name="connsiteY2" fmla="*/ 205134 h 533365"/>
                <a:gd name="connsiteX3" fmla="*/ 792935 w 901862"/>
                <a:gd name="connsiteY3" fmla="*/ 85650 h 533365"/>
                <a:gd name="connsiteX4" fmla="*/ 901862 w 901862"/>
                <a:gd name="connsiteY4" fmla="*/ 171490 h 533365"/>
                <a:gd name="connsiteX5" fmla="*/ 901862 w 901862"/>
                <a:gd name="connsiteY5" fmla="*/ 345278 h 533365"/>
                <a:gd name="connsiteX6" fmla="*/ 820718 w 901862"/>
                <a:gd name="connsiteY6" fmla="*/ 533365 h 533365"/>
                <a:gd name="connsiteX7" fmla="*/ 449618 w 901862"/>
                <a:gd name="connsiteY7" fmla="*/ 358545 h 533365"/>
                <a:gd name="connsiteX8" fmla="*/ 53233 w 901862"/>
                <a:gd name="connsiteY8" fmla="*/ 459490 h 533365"/>
                <a:gd name="connsiteX9" fmla="*/ 0 w 901862"/>
                <a:gd name="connsiteY9" fmla="*/ 345278 h 533365"/>
                <a:gd name="connsiteX10" fmla="*/ 0 w 901862"/>
                <a:gd name="connsiteY10" fmla="*/ 171490 h 533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01862" h="533365">
                  <a:moveTo>
                    <a:pt x="0" y="171490"/>
                  </a:moveTo>
                  <a:cubicBezTo>
                    <a:pt x="0" y="147494"/>
                    <a:pt x="3189" y="0"/>
                    <a:pt x="27185" y="0"/>
                  </a:cubicBezTo>
                  <a:cubicBezTo>
                    <a:pt x="108606" y="96799"/>
                    <a:pt x="280591" y="190859"/>
                    <a:pt x="408216" y="205134"/>
                  </a:cubicBezTo>
                  <a:cubicBezTo>
                    <a:pt x="535841" y="219409"/>
                    <a:pt x="638523" y="203937"/>
                    <a:pt x="792935" y="85650"/>
                  </a:cubicBezTo>
                  <a:cubicBezTo>
                    <a:pt x="816931" y="85650"/>
                    <a:pt x="901862" y="147494"/>
                    <a:pt x="901862" y="171490"/>
                  </a:cubicBezTo>
                  <a:lnTo>
                    <a:pt x="901862" y="345278"/>
                  </a:lnTo>
                  <a:cubicBezTo>
                    <a:pt x="901862" y="369274"/>
                    <a:pt x="844714" y="533365"/>
                    <a:pt x="820718" y="533365"/>
                  </a:cubicBezTo>
                  <a:cubicBezTo>
                    <a:pt x="658038" y="406441"/>
                    <a:pt x="577532" y="370857"/>
                    <a:pt x="449618" y="358545"/>
                  </a:cubicBezTo>
                  <a:cubicBezTo>
                    <a:pt x="321704" y="346233"/>
                    <a:pt x="129858" y="460586"/>
                    <a:pt x="53233" y="459490"/>
                  </a:cubicBezTo>
                  <a:cubicBezTo>
                    <a:pt x="29237" y="459490"/>
                    <a:pt x="0" y="369274"/>
                    <a:pt x="0" y="345278"/>
                  </a:cubicBezTo>
                  <a:lnTo>
                    <a:pt x="0" y="171490"/>
                  </a:lnTo>
                  <a:close/>
                </a:path>
              </a:pathLst>
            </a:custGeom>
            <a:solidFill>
              <a:srgbClr val="007E5D"/>
            </a:solidFill>
            <a:ln>
              <a:noFill/>
            </a:ln>
          </p:spPr>
          <p:txBody>
            <a:bodyPr anchor="ctr"/>
            <a:lstStyle/>
            <a:p>
              <a:pPr algn="ctr" defTabSz="914400"/>
              <a:endParaRPr lang="zh-CN" altLang="en-US">
                <a:solidFill>
                  <a:srgbClr val="FFFFFF"/>
                </a:solidFill>
                <a:latin typeface="宋体" pitchFamily="2" charset="-122"/>
              </a:endParaRPr>
            </a:p>
          </p:txBody>
        </p:sp>
        <p:sp>
          <p:nvSpPr>
            <p:cNvPr id="10" name="圆角矩形 17">
              <a:extLst>
                <a:ext uri="{FF2B5EF4-FFF2-40B4-BE49-F238E27FC236}">
                  <a16:creationId xmlns:a16="http://schemas.microsoft.com/office/drawing/2014/main" xmlns="" id="{50E62351-612C-33D8-5992-EE82340021C2}"/>
                </a:ext>
              </a:extLst>
            </p:cNvPr>
            <p:cNvSpPr/>
            <p:nvPr/>
          </p:nvSpPr>
          <p:spPr>
            <a:xfrm rot="2086377">
              <a:off x="4847854" y="3041074"/>
              <a:ext cx="642868" cy="380174"/>
            </a:xfrm>
            <a:custGeom>
              <a:avLst/>
              <a:gdLst>
                <a:gd name="connsiteX0" fmla="*/ 0 w 901862"/>
                <a:gd name="connsiteY0" fmla="*/ 43448 h 260684"/>
                <a:gd name="connsiteX1" fmla="*/ 43448 w 901862"/>
                <a:gd name="connsiteY1" fmla="*/ 0 h 260684"/>
                <a:gd name="connsiteX2" fmla="*/ 858414 w 901862"/>
                <a:gd name="connsiteY2" fmla="*/ 0 h 260684"/>
                <a:gd name="connsiteX3" fmla="*/ 901862 w 901862"/>
                <a:gd name="connsiteY3" fmla="*/ 43448 h 260684"/>
                <a:gd name="connsiteX4" fmla="*/ 901862 w 901862"/>
                <a:gd name="connsiteY4" fmla="*/ 217236 h 260684"/>
                <a:gd name="connsiteX5" fmla="*/ 858414 w 901862"/>
                <a:gd name="connsiteY5" fmla="*/ 260684 h 260684"/>
                <a:gd name="connsiteX6" fmla="*/ 43448 w 901862"/>
                <a:gd name="connsiteY6" fmla="*/ 260684 h 260684"/>
                <a:gd name="connsiteX7" fmla="*/ 0 w 901862"/>
                <a:gd name="connsiteY7" fmla="*/ 217236 h 260684"/>
                <a:gd name="connsiteX8" fmla="*/ 0 w 901862"/>
                <a:gd name="connsiteY8" fmla="*/ 43448 h 260684"/>
                <a:gd name="connsiteX0" fmla="*/ 0 w 901862"/>
                <a:gd name="connsiteY0" fmla="*/ 43539 h 260775"/>
                <a:gd name="connsiteX1" fmla="*/ 43448 w 901862"/>
                <a:gd name="connsiteY1" fmla="*/ 91 h 260775"/>
                <a:gd name="connsiteX2" fmla="*/ 469179 w 901862"/>
                <a:gd name="connsiteY2" fmla="*/ 0 h 260775"/>
                <a:gd name="connsiteX3" fmla="*/ 858414 w 901862"/>
                <a:gd name="connsiteY3" fmla="*/ 91 h 260775"/>
                <a:gd name="connsiteX4" fmla="*/ 901862 w 901862"/>
                <a:gd name="connsiteY4" fmla="*/ 43539 h 260775"/>
                <a:gd name="connsiteX5" fmla="*/ 901862 w 901862"/>
                <a:gd name="connsiteY5" fmla="*/ 217327 h 260775"/>
                <a:gd name="connsiteX6" fmla="*/ 858414 w 901862"/>
                <a:gd name="connsiteY6" fmla="*/ 260775 h 260775"/>
                <a:gd name="connsiteX7" fmla="*/ 43448 w 901862"/>
                <a:gd name="connsiteY7" fmla="*/ 260775 h 260775"/>
                <a:gd name="connsiteX8" fmla="*/ 0 w 901862"/>
                <a:gd name="connsiteY8" fmla="*/ 217327 h 260775"/>
                <a:gd name="connsiteX9" fmla="*/ 0 w 901862"/>
                <a:gd name="connsiteY9" fmla="*/ 43539 h 260775"/>
                <a:gd name="connsiteX0" fmla="*/ 0 w 901862"/>
                <a:gd name="connsiteY0" fmla="*/ 43448 h 260684"/>
                <a:gd name="connsiteX1" fmla="*/ 43448 w 901862"/>
                <a:gd name="connsiteY1" fmla="*/ 0 h 260684"/>
                <a:gd name="connsiteX2" fmla="*/ 441588 w 901862"/>
                <a:gd name="connsiteY2" fmla="*/ 144593 h 260684"/>
                <a:gd name="connsiteX3" fmla="*/ 858414 w 901862"/>
                <a:gd name="connsiteY3" fmla="*/ 0 h 260684"/>
                <a:gd name="connsiteX4" fmla="*/ 901862 w 901862"/>
                <a:gd name="connsiteY4" fmla="*/ 43448 h 260684"/>
                <a:gd name="connsiteX5" fmla="*/ 901862 w 901862"/>
                <a:gd name="connsiteY5" fmla="*/ 217236 h 260684"/>
                <a:gd name="connsiteX6" fmla="*/ 858414 w 901862"/>
                <a:gd name="connsiteY6" fmla="*/ 260684 h 260684"/>
                <a:gd name="connsiteX7" fmla="*/ 43448 w 901862"/>
                <a:gd name="connsiteY7" fmla="*/ 260684 h 260684"/>
                <a:gd name="connsiteX8" fmla="*/ 0 w 901862"/>
                <a:gd name="connsiteY8" fmla="*/ 217236 h 260684"/>
                <a:gd name="connsiteX9" fmla="*/ 0 w 901862"/>
                <a:gd name="connsiteY9" fmla="*/ 43448 h 260684"/>
                <a:gd name="connsiteX0" fmla="*/ 0 w 901862"/>
                <a:gd name="connsiteY0" fmla="*/ 43448 h 260684"/>
                <a:gd name="connsiteX1" fmla="*/ 43448 w 901862"/>
                <a:gd name="connsiteY1" fmla="*/ 0 h 260684"/>
                <a:gd name="connsiteX2" fmla="*/ 446920 w 901862"/>
                <a:gd name="connsiteY2" fmla="*/ 82317 h 260684"/>
                <a:gd name="connsiteX3" fmla="*/ 858414 w 901862"/>
                <a:gd name="connsiteY3" fmla="*/ 0 h 260684"/>
                <a:gd name="connsiteX4" fmla="*/ 901862 w 901862"/>
                <a:gd name="connsiteY4" fmla="*/ 43448 h 260684"/>
                <a:gd name="connsiteX5" fmla="*/ 901862 w 901862"/>
                <a:gd name="connsiteY5" fmla="*/ 217236 h 260684"/>
                <a:gd name="connsiteX6" fmla="*/ 858414 w 901862"/>
                <a:gd name="connsiteY6" fmla="*/ 260684 h 260684"/>
                <a:gd name="connsiteX7" fmla="*/ 43448 w 901862"/>
                <a:gd name="connsiteY7" fmla="*/ 260684 h 260684"/>
                <a:gd name="connsiteX8" fmla="*/ 0 w 901862"/>
                <a:gd name="connsiteY8" fmla="*/ 217236 h 260684"/>
                <a:gd name="connsiteX9" fmla="*/ 0 w 901862"/>
                <a:gd name="connsiteY9" fmla="*/ 43448 h 260684"/>
                <a:gd name="connsiteX0" fmla="*/ 0 w 901862"/>
                <a:gd name="connsiteY0" fmla="*/ 43448 h 260684"/>
                <a:gd name="connsiteX1" fmla="*/ 43448 w 901862"/>
                <a:gd name="connsiteY1" fmla="*/ 0 h 260684"/>
                <a:gd name="connsiteX2" fmla="*/ 446920 w 901862"/>
                <a:gd name="connsiteY2" fmla="*/ 82317 h 260684"/>
                <a:gd name="connsiteX3" fmla="*/ 858414 w 901862"/>
                <a:gd name="connsiteY3" fmla="*/ 0 h 260684"/>
                <a:gd name="connsiteX4" fmla="*/ 901862 w 901862"/>
                <a:gd name="connsiteY4" fmla="*/ 43448 h 260684"/>
                <a:gd name="connsiteX5" fmla="*/ 901862 w 901862"/>
                <a:gd name="connsiteY5" fmla="*/ 217236 h 260684"/>
                <a:gd name="connsiteX6" fmla="*/ 858414 w 901862"/>
                <a:gd name="connsiteY6" fmla="*/ 260684 h 260684"/>
                <a:gd name="connsiteX7" fmla="*/ 43448 w 901862"/>
                <a:gd name="connsiteY7" fmla="*/ 260684 h 260684"/>
                <a:gd name="connsiteX8" fmla="*/ 0 w 901862"/>
                <a:gd name="connsiteY8" fmla="*/ 217236 h 260684"/>
                <a:gd name="connsiteX9" fmla="*/ 0 w 901862"/>
                <a:gd name="connsiteY9" fmla="*/ 43448 h 260684"/>
                <a:gd name="connsiteX0" fmla="*/ 0 w 901862"/>
                <a:gd name="connsiteY0" fmla="*/ 43448 h 260684"/>
                <a:gd name="connsiteX1" fmla="*/ 43448 w 901862"/>
                <a:gd name="connsiteY1" fmla="*/ 0 h 260684"/>
                <a:gd name="connsiteX2" fmla="*/ 446920 w 901862"/>
                <a:gd name="connsiteY2" fmla="*/ 82317 h 260684"/>
                <a:gd name="connsiteX3" fmla="*/ 858414 w 901862"/>
                <a:gd name="connsiteY3" fmla="*/ 0 h 260684"/>
                <a:gd name="connsiteX4" fmla="*/ 901862 w 901862"/>
                <a:gd name="connsiteY4" fmla="*/ 43448 h 260684"/>
                <a:gd name="connsiteX5" fmla="*/ 901862 w 901862"/>
                <a:gd name="connsiteY5" fmla="*/ 217236 h 260684"/>
                <a:gd name="connsiteX6" fmla="*/ 858414 w 901862"/>
                <a:gd name="connsiteY6" fmla="*/ 260684 h 260684"/>
                <a:gd name="connsiteX7" fmla="*/ 43448 w 901862"/>
                <a:gd name="connsiteY7" fmla="*/ 260684 h 260684"/>
                <a:gd name="connsiteX8" fmla="*/ 0 w 901862"/>
                <a:gd name="connsiteY8" fmla="*/ 217236 h 260684"/>
                <a:gd name="connsiteX9" fmla="*/ 0 w 901862"/>
                <a:gd name="connsiteY9" fmla="*/ 43448 h 260684"/>
                <a:gd name="connsiteX0" fmla="*/ 0 w 901862"/>
                <a:gd name="connsiteY0" fmla="*/ 90518 h 307754"/>
                <a:gd name="connsiteX1" fmla="*/ 60498 w 901862"/>
                <a:gd name="connsiteY1" fmla="*/ 0 h 307754"/>
                <a:gd name="connsiteX2" fmla="*/ 446920 w 901862"/>
                <a:gd name="connsiteY2" fmla="*/ 129387 h 307754"/>
                <a:gd name="connsiteX3" fmla="*/ 858414 w 901862"/>
                <a:gd name="connsiteY3" fmla="*/ 47070 h 307754"/>
                <a:gd name="connsiteX4" fmla="*/ 901862 w 901862"/>
                <a:gd name="connsiteY4" fmla="*/ 90518 h 307754"/>
                <a:gd name="connsiteX5" fmla="*/ 901862 w 901862"/>
                <a:gd name="connsiteY5" fmla="*/ 264306 h 307754"/>
                <a:gd name="connsiteX6" fmla="*/ 858414 w 901862"/>
                <a:gd name="connsiteY6" fmla="*/ 307754 h 307754"/>
                <a:gd name="connsiteX7" fmla="*/ 43448 w 901862"/>
                <a:gd name="connsiteY7" fmla="*/ 307754 h 307754"/>
                <a:gd name="connsiteX8" fmla="*/ 0 w 901862"/>
                <a:gd name="connsiteY8" fmla="*/ 264306 h 307754"/>
                <a:gd name="connsiteX9" fmla="*/ 0 w 901862"/>
                <a:gd name="connsiteY9" fmla="*/ 90518 h 307754"/>
                <a:gd name="connsiteX0" fmla="*/ 0 w 901862"/>
                <a:gd name="connsiteY0" fmla="*/ 90518 h 307754"/>
                <a:gd name="connsiteX1" fmla="*/ 60498 w 901862"/>
                <a:gd name="connsiteY1" fmla="*/ 0 h 307754"/>
                <a:gd name="connsiteX2" fmla="*/ 446920 w 901862"/>
                <a:gd name="connsiteY2" fmla="*/ 129387 h 307754"/>
                <a:gd name="connsiteX3" fmla="*/ 858414 w 901862"/>
                <a:gd name="connsiteY3" fmla="*/ 47070 h 307754"/>
                <a:gd name="connsiteX4" fmla="*/ 901862 w 901862"/>
                <a:gd name="connsiteY4" fmla="*/ 90518 h 307754"/>
                <a:gd name="connsiteX5" fmla="*/ 901862 w 901862"/>
                <a:gd name="connsiteY5" fmla="*/ 264306 h 307754"/>
                <a:gd name="connsiteX6" fmla="*/ 858414 w 901862"/>
                <a:gd name="connsiteY6" fmla="*/ 307754 h 307754"/>
                <a:gd name="connsiteX7" fmla="*/ 43448 w 901862"/>
                <a:gd name="connsiteY7" fmla="*/ 307754 h 307754"/>
                <a:gd name="connsiteX8" fmla="*/ 0 w 901862"/>
                <a:gd name="connsiteY8" fmla="*/ 264306 h 307754"/>
                <a:gd name="connsiteX9" fmla="*/ 0 w 901862"/>
                <a:gd name="connsiteY9" fmla="*/ 90518 h 307754"/>
                <a:gd name="connsiteX0" fmla="*/ 0 w 901862"/>
                <a:gd name="connsiteY0" fmla="*/ 90518 h 307754"/>
                <a:gd name="connsiteX1" fmla="*/ 60498 w 901862"/>
                <a:gd name="connsiteY1" fmla="*/ 0 h 307754"/>
                <a:gd name="connsiteX2" fmla="*/ 446920 w 901862"/>
                <a:gd name="connsiteY2" fmla="*/ 129387 h 307754"/>
                <a:gd name="connsiteX3" fmla="*/ 858414 w 901862"/>
                <a:gd name="connsiteY3" fmla="*/ 47070 h 307754"/>
                <a:gd name="connsiteX4" fmla="*/ 901862 w 901862"/>
                <a:gd name="connsiteY4" fmla="*/ 90518 h 307754"/>
                <a:gd name="connsiteX5" fmla="*/ 901862 w 901862"/>
                <a:gd name="connsiteY5" fmla="*/ 264306 h 307754"/>
                <a:gd name="connsiteX6" fmla="*/ 858414 w 901862"/>
                <a:gd name="connsiteY6" fmla="*/ 307754 h 307754"/>
                <a:gd name="connsiteX7" fmla="*/ 43448 w 901862"/>
                <a:gd name="connsiteY7" fmla="*/ 307754 h 307754"/>
                <a:gd name="connsiteX8" fmla="*/ 0 w 901862"/>
                <a:gd name="connsiteY8" fmla="*/ 264306 h 307754"/>
                <a:gd name="connsiteX9" fmla="*/ 0 w 901862"/>
                <a:gd name="connsiteY9" fmla="*/ 90518 h 307754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46920 w 901862"/>
                <a:gd name="connsiteY2" fmla="*/ 147932 h 326299"/>
                <a:gd name="connsiteX3" fmla="*/ 858414 w 901862"/>
                <a:gd name="connsiteY3" fmla="*/ 65615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46920 w 901862"/>
                <a:gd name="connsiteY2" fmla="*/ 147932 h 326299"/>
                <a:gd name="connsiteX3" fmla="*/ 858414 w 901862"/>
                <a:gd name="connsiteY3" fmla="*/ 65615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46920 w 901862"/>
                <a:gd name="connsiteY2" fmla="*/ 147932 h 326299"/>
                <a:gd name="connsiteX3" fmla="*/ 858414 w 901862"/>
                <a:gd name="connsiteY3" fmla="*/ 65615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46920 w 901862"/>
                <a:gd name="connsiteY2" fmla="*/ 147932 h 326299"/>
                <a:gd name="connsiteX3" fmla="*/ 858414 w 901862"/>
                <a:gd name="connsiteY3" fmla="*/ 65615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46920 w 901862"/>
                <a:gd name="connsiteY2" fmla="*/ 147932 h 326299"/>
                <a:gd name="connsiteX3" fmla="*/ 858414 w 901862"/>
                <a:gd name="connsiteY3" fmla="*/ 65615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08216 w 901862"/>
                <a:gd name="connsiteY2" fmla="*/ 142707 h 326299"/>
                <a:gd name="connsiteX3" fmla="*/ 858414 w 901862"/>
                <a:gd name="connsiteY3" fmla="*/ 65615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08216 w 901862"/>
                <a:gd name="connsiteY2" fmla="*/ 142707 h 326299"/>
                <a:gd name="connsiteX3" fmla="*/ 856799 w 901862"/>
                <a:gd name="connsiteY3" fmla="*/ 50453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08216 w 901862"/>
                <a:gd name="connsiteY2" fmla="*/ 142707 h 326299"/>
                <a:gd name="connsiteX3" fmla="*/ 856799 w 901862"/>
                <a:gd name="connsiteY3" fmla="*/ 50453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08216 w 901862"/>
                <a:gd name="connsiteY2" fmla="*/ 142707 h 326299"/>
                <a:gd name="connsiteX3" fmla="*/ 803023 w 901862"/>
                <a:gd name="connsiteY3" fmla="*/ 26637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08216 w 901862"/>
                <a:gd name="connsiteY2" fmla="*/ 142707 h 326299"/>
                <a:gd name="connsiteX3" fmla="*/ 809712 w 901862"/>
                <a:gd name="connsiteY3" fmla="*/ 36769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08216 w 901862"/>
                <a:gd name="connsiteY2" fmla="*/ 142707 h 326299"/>
                <a:gd name="connsiteX3" fmla="*/ 809712 w 901862"/>
                <a:gd name="connsiteY3" fmla="*/ 36769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08216 w 901862"/>
                <a:gd name="connsiteY2" fmla="*/ 142707 h 326299"/>
                <a:gd name="connsiteX3" fmla="*/ 792935 w 901862"/>
                <a:gd name="connsiteY3" fmla="*/ 23223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08216 w 901862"/>
                <a:gd name="connsiteY2" fmla="*/ 142707 h 326299"/>
                <a:gd name="connsiteX3" fmla="*/ 792935 w 901862"/>
                <a:gd name="connsiteY3" fmla="*/ 23223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56254 h 373490"/>
                <a:gd name="connsiteX1" fmla="*/ 45639 w 901862"/>
                <a:gd name="connsiteY1" fmla="*/ 0 h 373490"/>
                <a:gd name="connsiteX2" fmla="*/ 408216 w 901862"/>
                <a:gd name="connsiteY2" fmla="*/ 189898 h 373490"/>
                <a:gd name="connsiteX3" fmla="*/ 792935 w 901862"/>
                <a:gd name="connsiteY3" fmla="*/ 70414 h 373490"/>
                <a:gd name="connsiteX4" fmla="*/ 901862 w 901862"/>
                <a:gd name="connsiteY4" fmla="*/ 156254 h 373490"/>
                <a:gd name="connsiteX5" fmla="*/ 901862 w 901862"/>
                <a:gd name="connsiteY5" fmla="*/ 330042 h 373490"/>
                <a:gd name="connsiteX6" fmla="*/ 858414 w 901862"/>
                <a:gd name="connsiteY6" fmla="*/ 373490 h 373490"/>
                <a:gd name="connsiteX7" fmla="*/ 43448 w 901862"/>
                <a:gd name="connsiteY7" fmla="*/ 373490 h 373490"/>
                <a:gd name="connsiteX8" fmla="*/ 0 w 901862"/>
                <a:gd name="connsiteY8" fmla="*/ 330042 h 373490"/>
                <a:gd name="connsiteX9" fmla="*/ 0 w 901862"/>
                <a:gd name="connsiteY9" fmla="*/ 156254 h 373490"/>
                <a:gd name="connsiteX0" fmla="*/ 0 w 901862"/>
                <a:gd name="connsiteY0" fmla="*/ 156254 h 373784"/>
                <a:gd name="connsiteX1" fmla="*/ 45639 w 901862"/>
                <a:gd name="connsiteY1" fmla="*/ 0 h 373784"/>
                <a:gd name="connsiteX2" fmla="*/ 408216 w 901862"/>
                <a:gd name="connsiteY2" fmla="*/ 189898 h 373784"/>
                <a:gd name="connsiteX3" fmla="*/ 792935 w 901862"/>
                <a:gd name="connsiteY3" fmla="*/ 70414 h 373784"/>
                <a:gd name="connsiteX4" fmla="*/ 901862 w 901862"/>
                <a:gd name="connsiteY4" fmla="*/ 156254 h 373784"/>
                <a:gd name="connsiteX5" fmla="*/ 901862 w 901862"/>
                <a:gd name="connsiteY5" fmla="*/ 330042 h 373784"/>
                <a:gd name="connsiteX6" fmla="*/ 858414 w 901862"/>
                <a:gd name="connsiteY6" fmla="*/ 373490 h 373784"/>
                <a:gd name="connsiteX7" fmla="*/ 486526 w 901862"/>
                <a:gd name="connsiteY7" fmla="*/ 373784 h 373784"/>
                <a:gd name="connsiteX8" fmla="*/ 43448 w 901862"/>
                <a:gd name="connsiteY8" fmla="*/ 373490 h 373784"/>
                <a:gd name="connsiteX9" fmla="*/ 0 w 901862"/>
                <a:gd name="connsiteY9" fmla="*/ 330042 h 373784"/>
                <a:gd name="connsiteX10" fmla="*/ 0 w 901862"/>
                <a:gd name="connsiteY10" fmla="*/ 156254 h 373784"/>
                <a:gd name="connsiteX0" fmla="*/ 0 w 901862"/>
                <a:gd name="connsiteY0" fmla="*/ 156254 h 373490"/>
                <a:gd name="connsiteX1" fmla="*/ 45639 w 901862"/>
                <a:gd name="connsiteY1" fmla="*/ 0 h 373490"/>
                <a:gd name="connsiteX2" fmla="*/ 408216 w 901862"/>
                <a:gd name="connsiteY2" fmla="*/ 189898 h 373490"/>
                <a:gd name="connsiteX3" fmla="*/ 792935 w 901862"/>
                <a:gd name="connsiteY3" fmla="*/ 70414 h 373490"/>
                <a:gd name="connsiteX4" fmla="*/ 901862 w 901862"/>
                <a:gd name="connsiteY4" fmla="*/ 156254 h 373490"/>
                <a:gd name="connsiteX5" fmla="*/ 901862 w 901862"/>
                <a:gd name="connsiteY5" fmla="*/ 330042 h 373490"/>
                <a:gd name="connsiteX6" fmla="*/ 858414 w 901862"/>
                <a:gd name="connsiteY6" fmla="*/ 373490 h 373490"/>
                <a:gd name="connsiteX7" fmla="*/ 471864 w 901862"/>
                <a:gd name="connsiteY7" fmla="*/ 264269 h 373490"/>
                <a:gd name="connsiteX8" fmla="*/ 43448 w 901862"/>
                <a:gd name="connsiteY8" fmla="*/ 373490 h 373490"/>
                <a:gd name="connsiteX9" fmla="*/ 0 w 901862"/>
                <a:gd name="connsiteY9" fmla="*/ 330042 h 373490"/>
                <a:gd name="connsiteX10" fmla="*/ 0 w 901862"/>
                <a:gd name="connsiteY10" fmla="*/ 156254 h 373490"/>
                <a:gd name="connsiteX0" fmla="*/ 0 w 901862"/>
                <a:gd name="connsiteY0" fmla="*/ 156254 h 373490"/>
                <a:gd name="connsiteX1" fmla="*/ 45639 w 901862"/>
                <a:gd name="connsiteY1" fmla="*/ 0 h 373490"/>
                <a:gd name="connsiteX2" fmla="*/ 408216 w 901862"/>
                <a:gd name="connsiteY2" fmla="*/ 189898 h 373490"/>
                <a:gd name="connsiteX3" fmla="*/ 792935 w 901862"/>
                <a:gd name="connsiteY3" fmla="*/ 70414 h 373490"/>
                <a:gd name="connsiteX4" fmla="*/ 901862 w 901862"/>
                <a:gd name="connsiteY4" fmla="*/ 156254 h 373490"/>
                <a:gd name="connsiteX5" fmla="*/ 901862 w 901862"/>
                <a:gd name="connsiteY5" fmla="*/ 330042 h 373490"/>
                <a:gd name="connsiteX6" fmla="*/ 858414 w 901862"/>
                <a:gd name="connsiteY6" fmla="*/ 373490 h 373490"/>
                <a:gd name="connsiteX7" fmla="*/ 459752 w 901862"/>
                <a:gd name="connsiteY7" fmla="*/ 336619 h 373490"/>
                <a:gd name="connsiteX8" fmla="*/ 43448 w 901862"/>
                <a:gd name="connsiteY8" fmla="*/ 373490 h 373490"/>
                <a:gd name="connsiteX9" fmla="*/ 0 w 901862"/>
                <a:gd name="connsiteY9" fmla="*/ 330042 h 373490"/>
                <a:gd name="connsiteX10" fmla="*/ 0 w 901862"/>
                <a:gd name="connsiteY10" fmla="*/ 156254 h 373490"/>
                <a:gd name="connsiteX0" fmla="*/ 0 w 901862"/>
                <a:gd name="connsiteY0" fmla="*/ 156254 h 373507"/>
                <a:gd name="connsiteX1" fmla="*/ 45639 w 901862"/>
                <a:gd name="connsiteY1" fmla="*/ 0 h 373507"/>
                <a:gd name="connsiteX2" fmla="*/ 408216 w 901862"/>
                <a:gd name="connsiteY2" fmla="*/ 189898 h 373507"/>
                <a:gd name="connsiteX3" fmla="*/ 792935 w 901862"/>
                <a:gd name="connsiteY3" fmla="*/ 70414 h 373507"/>
                <a:gd name="connsiteX4" fmla="*/ 901862 w 901862"/>
                <a:gd name="connsiteY4" fmla="*/ 156254 h 373507"/>
                <a:gd name="connsiteX5" fmla="*/ 901862 w 901862"/>
                <a:gd name="connsiteY5" fmla="*/ 330042 h 373507"/>
                <a:gd name="connsiteX6" fmla="*/ 858414 w 901862"/>
                <a:gd name="connsiteY6" fmla="*/ 373490 h 373507"/>
                <a:gd name="connsiteX7" fmla="*/ 459752 w 901862"/>
                <a:gd name="connsiteY7" fmla="*/ 336619 h 373507"/>
                <a:gd name="connsiteX8" fmla="*/ 43448 w 901862"/>
                <a:gd name="connsiteY8" fmla="*/ 373490 h 373507"/>
                <a:gd name="connsiteX9" fmla="*/ 0 w 901862"/>
                <a:gd name="connsiteY9" fmla="*/ 330042 h 373507"/>
                <a:gd name="connsiteX10" fmla="*/ 0 w 901862"/>
                <a:gd name="connsiteY10" fmla="*/ 156254 h 373507"/>
                <a:gd name="connsiteX0" fmla="*/ 0 w 901862"/>
                <a:gd name="connsiteY0" fmla="*/ 156254 h 420677"/>
                <a:gd name="connsiteX1" fmla="*/ 45639 w 901862"/>
                <a:gd name="connsiteY1" fmla="*/ 0 h 420677"/>
                <a:gd name="connsiteX2" fmla="*/ 408216 w 901862"/>
                <a:gd name="connsiteY2" fmla="*/ 189898 h 420677"/>
                <a:gd name="connsiteX3" fmla="*/ 792935 w 901862"/>
                <a:gd name="connsiteY3" fmla="*/ 70414 h 420677"/>
                <a:gd name="connsiteX4" fmla="*/ 901862 w 901862"/>
                <a:gd name="connsiteY4" fmla="*/ 156254 h 420677"/>
                <a:gd name="connsiteX5" fmla="*/ 901862 w 901862"/>
                <a:gd name="connsiteY5" fmla="*/ 330042 h 420677"/>
                <a:gd name="connsiteX6" fmla="*/ 858414 w 901862"/>
                <a:gd name="connsiteY6" fmla="*/ 373490 h 420677"/>
                <a:gd name="connsiteX7" fmla="*/ 459752 w 901862"/>
                <a:gd name="connsiteY7" fmla="*/ 336619 h 420677"/>
                <a:gd name="connsiteX8" fmla="*/ 49971 w 901862"/>
                <a:gd name="connsiteY8" fmla="*/ 420666 h 420677"/>
                <a:gd name="connsiteX9" fmla="*/ 0 w 901862"/>
                <a:gd name="connsiteY9" fmla="*/ 330042 h 420677"/>
                <a:gd name="connsiteX10" fmla="*/ 0 w 901862"/>
                <a:gd name="connsiteY10" fmla="*/ 156254 h 420677"/>
                <a:gd name="connsiteX0" fmla="*/ 0 w 901862"/>
                <a:gd name="connsiteY0" fmla="*/ 156254 h 460941"/>
                <a:gd name="connsiteX1" fmla="*/ 45639 w 901862"/>
                <a:gd name="connsiteY1" fmla="*/ 0 h 460941"/>
                <a:gd name="connsiteX2" fmla="*/ 408216 w 901862"/>
                <a:gd name="connsiteY2" fmla="*/ 189898 h 460941"/>
                <a:gd name="connsiteX3" fmla="*/ 792935 w 901862"/>
                <a:gd name="connsiteY3" fmla="*/ 70414 h 460941"/>
                <a:gd name="connsiteX4" fmla="*/ 901862 w 901862"/>
                <a:gd name="connsiteY4" fmla="*/ 156254 h 460941"/>
                <a:gd name="connsiteX5" fmla="*/ 901862 w 901862"/>
                <a:gd name="connsiteY5" fmla="*/ 330042 h 460941"/>
                <a:gd name="connsiteX6" fmla="*/ 834446 w 901862"/>
                <a:gd name="connsiteY6" fmla="*/ 460941 h 460941"/>
                <a:gd name="connsiteX7" fmla="*/ 459752 w 901862"/>
                <a:gd name="connsiteY7" fmla="*/ 336619 h 460941"/>
                <a:gd name="connsiteX8" fmla="*/ 49971 w 901862"/>
                <a:gd name="connsiteY8" fmla="*/ 420666 h 460941"/>
                <a:gd name="connsiteX9" fmla="*/ 0 w 901862"/>
                <a:gd name="connsiteY9" fmla="*/ 330042 h 460941"/>
                <a:gd name="connsiteX10" fmla="*/ 0 w 901862"/>
                <a:gd name="connsiteY10" fmla="*/ 156254 h 460941"/>
                <a:gd name="connsiteX0" fmla="*/ 0 w 901862"/>
                <a:gd name="connsiteY0" fmla="*/ 156254 h 460941"/>
                <a:gd name="connsiteX1" fmla="*/ 45639 w 901862"/>
                <a:gd name="connsiteY1" fmla="*/ 0 h 460941"/>
                <a:gd name="connsiteX2" fmla="*/ 408216 w 901862"/>
                <a:gd name="connsiteY2" fmla="*/ 189898 h 460941"/>
                <a:gd name="connsiteX3" fmla="*/ 792935 w 901862"/>
                <a:gd name="connsiteY3" fmla="*/ 70414 h 460941"/>
                <a:gd name="connsiteX4" fmla="*/ 901862 w 901862"/>
                <a:gd name="connsiteY4" fmla="*/ 156254 h 460941"/>
                <a:gd name="connsiteX5" fmla="*/ 901862 w 901862"/>
                <a:gd name="connsiteY5" fmla="*/ 330042 h 460941"/>
                <a:gd name="connsiteX6" fmla="*/ 834446 w 901862"/>
                <a:gd name="connsiteY6" fmla="*/ 460941 h 460941"/>
                <a:gd name="connsiteX7" fmla="*/ 459752 w 901862"/>
                <a:gd name="connsiteY7" fmla="*/ 336619 h 460941"/>
                <a:gd name="connsiteX8" fmla="*/ 49971 w 901862"/>
                <a:gd name="connsiteY8" fmla="*/ 420666 h 460941"/>
                <a:gd name="connsiteX9" fmla="*/ 0 w 901862"/>
                <a:gd name="connsiteY9" fmla="*/ 330042 h 460941"/>
                <a:gd name="connsiteX10" fmla="*/ 0 w 901862"/>
                <a:gd name="connsiteY10" fmla="*/ 156254 h 460941"/>
                <a:gd name="connsiteX0" fmla="*/ 0 w 901862"/>
                <a:gd name="connsiteY0" fmla="*/ 156254 h 518129"/>
                <a:gd name="connsiteX1" fmla="*/ 45639 w 901862"/>
                <a:gd name="connsiteY1" fmla="*/ 0 h 518129"/>
                <a:gd name="connsiteX2" fmla="*/ 408216 w 901862"/>
                <a:gd name="connsiteY2" fmla="*/ 189898 h 518129"/>
                <a:gd name="connsiteX3" fmla="*/ 792935 w 901862"/>
                <a:gd name="connsiteY3" fmla="*/ 70414 h 518129"/>
                <a:gd name="connsiteX4" fmla="*/ 901862 w 901862"/>
                <a:gd name="connsiteY4" fmla="*/ 156254 h 518129"/>
                <a:gd name="connsiteX5" fmla="*/ 901862 w 901862"/>
                <a:gd name="connsiteY5" fmla="*/ 330042 h 518129"/>
                <a:gd name="connsiteX6" fmla="*/ 820718 w 901862"/>
                <a:gd name="connsiteY6" fmla="*/ 518129 h 518129"/>
                <a:gd name="connsiteX7" fmla="*/ 459752 w 901862"/>
                <a:gd name="connsiteY7" fmla="*/ 336619 h 518129"/>
                <a:gd name="connsiteX8" fmla="*/ 49971 w 901862"/>
                <a:gd name="connsiteY8" fmla="*/ 420666 h 518129"/>
                <a:gd name="connsiteX9" fmla="*/ 0 w 901862"/>
                <a:gd name="connsiteY9" fmla="*/ 330042 h 518129"/>
                <a:gd name="connsiteX10" fmla="*/ 0 w 901862"/>
                <a:gd name="connsiteY10" fmla="*/ 156254 h 518129"/>
                <a:gd name="connsiteX0" fmla="*/ 0 w 901862"/>
                <a:gd name="connsiteY0" fmla="*/ 156254 h 518129"/>
                <a:gd name="connsiteX1" fmla="*/ 45639 w 901862"/>
                <a:gd name="connsiteY1" fmla="*/ 0 h 518129"/>
                <a:gd name="connsiteX2" fmla="*/ 408216 w 901862"/>
                <a:gd name="connsiteY2" fmla="*/ 189898 h 518129"/>
                <a:gd name="connsiteX3" fmla="*/ 792935 w 901862"/>
                <a:gd name="connsiteY3" fmla="*/ 70414 h 518129"/>
                <a:gd name="connsiteX4" fmla="*/ 901862 w 901862"/>
                <a:gd name="connsiteY4" fmla="*/ 156254 h 518129"/>
                <a:gd name="connsiteX5" fmla="*/ 901862 w 901862"/>
                <a:gd name="connsiteY5" fmla="*/ 330042 h 518129"/>
                <a:gd name="connsiteX6" fmla="*/ 820718 w 901862"/>
                <a:gd name="connsiteY6" fmla="*/ 518129 h 518129"/>
                <a:gd name="connsiteX7" fmla="*/ 459752 w 901862"/>
                <a:gd name="connsiteY7" fmla="*/ 336619 h 518129"/>
                <a:gd name="connsiteX8" fmla="*/ 49971 w 901862"/>
                <a:gd name="connsiteY8" fmla="*/ 420666 h 518129"/>
                <a:gd name="connsiteX9" fmla="*/ 0 w 901862"/>
                <a:gd name="connsiteY9" fmla="*/ 330042 h 518129"/>
                <a:gd name="connsiteX10" fmla="*/ 0 w 901862"/>
                <a:gd name="connsiteY10" fmla="*/ 156254 h 518129"/>
                <a:gd name="connsiteX0" fmla="*/ 0 w 901862"/>
                <a:gd name="connsiteY0" fmla="*/ 156254 h 518129"/>
                <a:gd name="connsiteX1" fmla="*/ 45639 w 901862"/>
                <a:gd name="connsiteY1" fmla="*/ 0 h 518129"/>
                <a:gd name="connsiteX2" fmla="*/ 408216 w 901862"/>
                <a:gd name="connsiteY2" fmla="*/ 189898 h 518129"/>
                <a:gd name="connsiteX3" fmla="*/ 792935 w 901862"/>
                <a:gd name="connsiteY3" fmla="*/ 70414 h 518129"/>
                <a:gd name="connsiteX4" fmla="*/ 901862 w 901862"/>
                <a:gd name="connsiteY4" fmla="*/ 156254 h 518129"/>
                <a:gd name="connsiteX5" fmla="*/ 901862 w 901862"/>
                <a:gd name="connsiteY5" fmla="*/ 330042 h 518129"/>
                <a:gd name="connsiteX6" fmla="*/ 820718 w 901862"/>
                <a:gd name="connsiteY6" fmla="*/ 518129 h 518129"/>
                <a:gd name="connsiteX7" fmla="*/ 449618 w 901862"/>
                <a:gd name="connsiteY7" fmla="*/ 343309 h 518129"/>
                <a:gd name="connsiteX8" fmla="*/ 49971 w 901862"/>
                <a:gd name="connsiteY8" fmla="*/ 420666 h 518129"/>
                <a:gd name="connsiteX9" fmla="*/ 0 w 901862"/>
                <a:gd name="connsiteY9" fmla="*/ 330042 h 518129"/>
                <a:gd name="connsiteX10" fmla="*/ 0 w 901862"/>
                <a:gd name="connsiteY10" fmla="*/ 156254 h 518129"/>
                <a:gd name="connsiteX0" fmla="*/ 0 w 901862"/>
                <a:gd name="connsiteY0" fmla="*/ 156254 h 518129"/>
                <a:gd name="connsiteX1" fmla="*/ 45639 w 901862"/>
                <a:gd name="connsiteY1" fmla="*/ 0 h 518129"/>
                <a:gd name="connsiteX2" fmla="*/ 408216 w 901862"/>
                <a:gd name="connsiteY2" fmla="*/ 189898 h 518129"/>
                <a:gd name="connsiteX3" fmla="*/ 792935 w 901862"/>
                <a:gd name="connsiteY3" fmla="*/ 70414 h 518129"/>
                <a:gd name="connsiteX4" fmla="*/ 901862 w 901862"/>
                <a:gd name="connsiteY4" fmla="*/ 156254 h 518129"/>
                <a:gd name="connsiteX5" fmla="*/ 901862 w 901862"/>
                <a:gd name="connsiteY5" fmla="*/ 330042 h 518129"/>
                <a:gd name="connsiteX6" fmla="*/ 820718 w 901862"/>
                <a:gd name="connsiteY6" fmla="*/ 518129 h 518129"/>
                <a:gd name="connsiteX7" fmla="*/ 449618 w 901862"/>
                <a:gd name="connsiteY7" fmla="*/ 343309 h 518129"/>
                <a:gd name="connsiteX8" fmla="*/ 53233 w 901862"/>
                <a:gd name="connsiteY8" fmla="*/ 444254 h 518129"/>
                <a:gd name="connsiteX9" fmla="*/ 0 w 901862"/>
                <a:gd name="connsiteY9" fmla="*/ 330042 h 518129"/>
                <a:gd name="connsiteX10" fmla="*/ 0 w 901862"/>
                <a:gd name="connsiteY10" fmla="*/ 156254 h 518129"/>
                <a:gd name="connsiteX0" fmla="*/ 0 w 901862"/>
                <a:gd name="connsiteY0" fmla="*/ 156254 h 518129"/>
                <a:gd name="connsiteX1" fmla="*/ 45639 w 901862"/>
                <a:gd name="connsiteY1" fmla="*/ 0 h 518129"/>
                <a:gd name="connsiteX2" fmla="*/ 408216 w 901862"/>
                <a:gd name="connsiteY2" fmla="*/ 189898 h 518129"/>
                <a:gd name="connsiteX3" fmla="*/ 792935 w 901862"/>
                <a:gd name="connsiteY3" fmla="*/ 70414 h 518129"/>
                <a:gd name="connsiteX4" fmla="*/ 901862 w 901862"/>
                <a:gd name="connsiteY4" fmla="*/ 156254 h 518129"/>
                <a:gd name="connsiteX5" fmla="*/ 901862 w 901862"/>
                <a:gd name="connsiteY5" fmla="*/ 330042 h 518129"/>
                <a:gd name="connsiteX6" fmla="*/ 820718 w 901862"/>
                <a:gd name="connsiteY6" fmla="*/ 518129 h 518129"/>
                <a:gd name="connsiteX7" fmla="*/ 449618 w 901862"/>
                <a:gd name="connsiteY7" fmla="*/ 343309 h 518129"/>
                <a:gd name="connsiteX8" fmla="*/ 53233 w 901862"/>
                <a:gd name="connsiteY8" fmla="*/ 444254 h 518129"/>
                <a:gd name="connsiteX9" fmla="*/ 0 w 901862"/>
                <a:gd name="connsiteY9" fmla="*/ 330042 h 518129"/>
                <a:gd name="connsiteX10" fmla="*/ 0 w 901862"/>
                <a:gd name="connsiteY10" fmla="*/ 156254 h 518129"/>
                <a:gd name="connsiteX0" fmla="*/ 0 w 901862"/>
                <a:gd name="connsiteY0" fmla="*/ 156254 h 518129"/>
                <a:gd name="connsiteX1" fmla="*/ 45639 w 901862"/>
                <a:gd name="connsiteY1" fmla="*/ 0 h 518129"/>
                <a:gd name="connsiteX2" fmla="*/ 408216 w 901862"/>
                <a:gd name="connsiteY2" fmla="*/ 189898 h 518129"/>
                <a:gd name="connsiteX3" fmla="*/ 792935 w 901862"/>
                <a:gd name="connsiteY3" fmla="*/ 70414 h 518129"/>
                <a:gd name="connsiteX4" fmla="*/ 901862 w 901862"/>
                <a:gd name="connsiteY4" fmla="*/ 156254 h 518129"/>
                <a:gd name="connsiteX5" fmla="*/ 901862 w 901862"/>
                <a:gd name="connsiteY5" fmla="*/ 330042 h 518129"/>
                <a:gd name="connsiteX6" fmla="*/ 820718 w 901862"/>
                <a:gd name="connsiteY6" fmla="*/ 518129 h 518129"/>
                <a:gd name="connsiteX7" fmla="*/ 449618 w 901862"/>
                <a:gd name="connsiteY7" fmla="*/ 343309 h 518129"/>
                <a:gd name="connsiteX8" fmla="*/ 53233 w 901862"/>
                <a:gd name="connsiteY8" fmla="*/ 444254 h 518129"/>
                <a:gd name="connsiteX9" fmla="*/ 0 w 901862"/>
                <a:gd name="connsiteY9" fmla="*/ 330042 h 518129"/>
                <a:gd name="connsiteX10" fmla="*/ 0 w 901862"/>
                <a:gd name="connsiteY10" fmla="*/ 156254 h 518129"/>
                <a:gd name="connsiteX0" fmla="*/ 0 w 901862"/>
                <a:gd name="connsiteY0" fmla="*/ 156254 h 518129"/>
                <a:gd name="connsiteX1" fmla="*/ 45639 w 901862"/>
                <a:gd name="connsiteY1" fmla="*/ 0 h 518129"/>
                <a:gd name="connsiteX2" fmla="*/ 408216 w 901862"/>
                <a:gd name="connsiteY2" fmla="*/ 189898 h 518129"/>
                <a:gd name="connsiteX3" fmla="*/ 792935 w 901862"/>
                <a:gd name="connsiteY3" fmla="*/ 70414 h 518129"/>
                <a:gd name="connsiteX4" fmla="*/ 901862 w 901862"/>
                <a:gd name="connsiteY4" fmla="*/ 156254 h 518129"/>
                <a:gd name="connsiteX5" fmla="*/ 901862 w 901862"/>
                <a:gd name="connsiteY5" fmla="*/ 330042 h 518129"/>
                <a:gd name="connsiteX6" fmla="*/ 820718 w 901862"/>
                <a:gd name="connsiteY6" fmla="*/ 518129 h 518129"/>
                <a:gd name="connsiteX7" fmla="*/ 449618 w 901862"/>
                <a:gd name="connsiteY7" fmla="*/ 343309 h 518129"/>
                <a:gd name="connsiteX8" fmla="*/ 53233 w 901862"/>
                <a:gd name="connsiteY8" fmla="*/ 444254 h 518129"/>
                <a:gd name="connsiteX9" fmla="*/ 0 w 901862"/>
                <a:gd name="connsiteY9" fmla="*/ 330042 h 518129"/>
                <a:gd name="connsiteX10" fmla="*/ 0 w 901862"/>
                <a:gd name="connsiteY10" fmla="*/ 156254 h 518129"/>
                <a:gd name="connsiteX0" fmla="*/ 0 w 901862"/>
                <a:gd name="connsiteY0" fmla="*/ 156254 h 518129"/>
                <a:gd name="connsiteX1" fmla="*/ 45639 w 901862"/>
                <a:gd name="connsiteY1" fmla="*/ 0 h 518129"/>
                <a:gd name="connsiteX2" fmla="*/ 408216 w 901862"/>
                <a:gd name="connsiteY2" fmla="*/ 189898 h 518129"/>
                <a:gd name="connsiteX3" fmla="*/ 792935 w 901862"/>
                <a:gd name="connsiteY3" fmla="*/ 70414 h 518129"/>
                <a:gd name="connsiteX4" fmla="*/ 901862 w 901862"/>
                <a:gd name="connsiteY4" fmla="*/ 156254 h 518129"/>
                <a:gd name="connsiteX5" fmla="*/ 901862 w 901862"/>
                <a:gd name="connsiteY5" fmla="*/ 330042 h 518129"/>
                <a:gd name="connsiteX6" fmla="*/ 820718 w 901862"/>
                <a:gd name="connsiteY6" fmla="*/ 518129 h 518129"/>
                <a:gd name="connsiteX7" fmla="*/ 449618 w 901862"/>
                <a:gd name="connsiteY7" fmla="*/ 343309 h 518129"/>
                <a:gd name="connsiteX8" fmla="*/ 53233 w 901862"/>
                <a:gd name="connsiteY8" fmla="*/ 444254 h 518129"/>
                <a:gd name="connsiteX9" fmla="*/ 0 w 901862"/>
                <a:gd name="connsiteY9" fmla="*/ 330042 h 518129"/>
                <a:gd name="connsiteX10" fmla="*/ 0 w 901862"/>
                <a:gd name="connsiteY10" fmla="*/ 156254 h 518129"/>
                <a:gd name="connsiteX0" fmla="*/ 0 w 901862"/>
                <a:gd name="connsiteY0" fmla="*/ 171490 h 533365"/>
                <a:gd name="connsiteX1" fmla="*/ 27185 w 901862"/>
                <a:gd name="connsiteY1" fmla="*/ 0 h 533365"/>
                <a:gd name="connsiteX2" fmla="*/ 408216 w 901862"/>
                <a:gd name="connsiteY2" fmla="*/ 205134 h 533365"/>
                <a:gd name="connsiteX3" fmla="*/ 792935 w 901862"/>
                <a:gd name="connsiteY3" fmla="*/ 85650 h 533365"/>
                <a:gd name="connsiteX4" fmla="*/ 901862 w 901862"/>
                <a:gd name="connsiteY4" fmla="*/ 171490 h 533365"/>
                <a:gd name="connsiteX5" fmla="*/ 901862 w 901862"/>
                <a:gd name="connsiteY5" fmla="*/ 345278 h 533365"/>
                <a:gd name="connsiteX6" fmla="*/ 820718 w 901862"/>
                <a:gd name="connsiteY6" fmla="*/ 533365 h 533365"/>
                <a:gd name="connsiteX7" fmla="*/ 449618 w 901862"/>
                <a:gd name="connsiteY7" fmla="*/ 358545 h 533365"/>
                <a:gd name="connsiteX8" fmla="*/ 53233 w 901862"/>
                <a:gd name="connsiteY8" fmla="*/ 459490 h 533365"/>
                <a:gd name="connsiteX9" fmla="*/ 0 w 901862"/>
                <a:gd name="connsiteY9" fmla="*/ 345278 h 533365"/>
                <a:gd name="connsiteX10" fmla="*/ 0 w 901862"/>
                <a:gd name="connsiteY10" fmla="*/ 171490 h 533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01862" h="533365">
                  <a:moveTo>
                    <a:pt x="0" y="171490"/>
                  </a:moveTo>
                  <a:cubicBezTo>
                    <a:pt x="0" y="147494"/>
                    <a:pt x="3189" y="0"/>
                    <a:pt x="27185" y="0"/>
                  </a:cubicBezTo>
                  <a:cubicBezTo>
                    <a:pt x="108606" y="96799"/>
                    <a:pt x="280591" y="190859"/>
                    <a:pt x="408216" y="205134"/>
                  </a:cubicBezTo>
                  <a:cubicBezTo>
                    <a:pt x="535841" y="219409"/>
                    <a:pt x="638523" y="203937"/>
                    <a:pt x="792935" y="85650"/>
                  </a:cubicBezTo>
                  <a:cubicBezTo>
                    <a:pt x="816931" y="85650"/>
                    <a:pt x="901862" y="147494"/>
                    <a:pt x="901862" y="171490"/>
                  </a:cubicBezTo>
                  <a:lnTo>
                    <a:pt x="901862" y="345278"/>
                  </a:lnTo>
                  <a:cubicBezTo>
                    <a:pt x="901862" y="369274"/>
                    <a:pt x="844714" y="533365"/>
                    <a:pt x="820718" y="533365"/>
                  </a:cubicBezTo>
                  <a:cubicBezTo>
                    <a:pt x="658038" y="406441"/>
                    <a:pt x="577532" y="370857"/>
                    <a:pt x="449618" y="358545"/>
                  </a:cubicBezTo>
                  <a:cubicBezTo>
                    <a:pt x="321704" y="346233"/>
                    <a:pt x="129858" y="460586"/>
                    <a:pt x="53233" y="459490"/>
                  </a:cubicBezTo>
                  <a:cubicBezTo>
                    <a:pt x="29237" y="459490"/>
                    <a:pt x="0" y="369274"/>
                    <a:pt x="0" y="345278"/>
                  </a:cubicBezTo>
                  <a:lnTo>
                    <a:pt x="0" y="171490"/>
                  </a:lnTo>
                  <a:close/>
                </a:path>
              </a:pathLst>
            </a:custGeom>
            <a:solidFill>
              <a:srgbClr val="007E5D"/>
            </a:solidFill>
            <a:ln>
              <a:noFill/>
            </a:ln>
          </p:spPr>
          <p:txBody>
            <a:bodyPr anchor="ctr"/>
            <a:lstStyle/>
            <a:p>
              <a:pPr algn="ctr" defTabSz="914400"/>
              <a:endParaRPr lang="zh-CN" altLang="en-US">
                <a:solidFill>
                  <a:srgbClr val="FFFFFF"/>
                </a:solidFill>
                <a:latin typeface="宋体" pitchFamily="2" charset="-122"/>
              </a:endParaRPr>
            </a:p>
          </p:txBody>
        </p:sp>
        <p:sp>
          <p:nvSpPr>
            <p:cNvPr id="11" name="圆角矩形 17">
              <a:extLst>
                <a:ext uri="{FF2B5EF4-FFF2-40B4-BE49-F238E27FC236}">
                  <a16:creationId xmlns:a16="http://schemas.microsoft.com/office/drawing/2014/main" xmlns="" id="{CAE77766-C00E-8B20-282F-5BCA8D4F2F42}"/>
                </a:ext>
              </a:extLst>
            </p:cNvPr>
            <p:cNvSpPr/>
            <p:nvPr/>
          </p:nvSpPr>
          <p:spPr>
            <a:xfrm>
              <a:off x="2338979" y="3237296"/>
              <a:ext cx="1281143" cy="706123"/>
            </a:xfrm>
            <a:prstGeom prst="roundRect">
              <a:avLst/>
            </a:prstGeom>
            <a:solidFill>
              <a:srgbClr val="007E5D"/>
            </a:solidFill>
            <a:ln>
              <a:noFill/>
            </a:ln>
          </p:spPr>
          <p:txBody>
            <a:bodyPr anchor="ctr"/>
            <a:lstStyle/>
            <a:p>
              <a:pPr marL="342900" indent="-342900" algn="ctr">
                <a:buFont typeface="+mj-ea"/>
                <a:buAutoNum type="circleNumDbPlain"/>
              </a:pPr>
              <a:r>
                <a:rPr lang="zh-CN" altLang="en-US" kern="0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下载</a:t>
              </a:r>
              <a:endParaRPr lang="en-US" altLang="zh-CN" kern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" name="圆角矩形 17">
              <a:extLst>
                <a:ext uri="{FF2B5EF4-FFF2-40B4-BE49-F238E27FC236}">
                  <a16:creationId xmlns:a16="http://schemas.microsoft.com/office/drawing/2014/main" xmlns="" id="{E18DFF59-7E8E-23A9-1C86-2025D1810A45}"/>
                </a:ext>
              </a:extLst>
            </p:cNvPr>
            <p:cNvSpPr/>
            <p:nvPr/>
          </p:nvSpPr>
          <p:spPr>
            <a:xfrm rot="19349779">
              <a:off x="3420424" y="3005200"/>
              <a:ext cx="642868" cy="380174"/>
            </a:xfrm>
            <a:custGeom>
              <a:avLst/>
              <a:gdLst>
                <a:gd name="connsiteX0" fmla="*/ 0 w 901862"/>
                <a:gd name="connsiteY0" fmla="*/ 43448 h 260684"/>
                <a:gd name="connsiteX1" fmla="*/ 43448 w 901862"/>
                <a:gd name="connsiteY1" fmla="*/ 0 h 260684"/>
                <a:gd name="connsiteX2" fmla="*/ 858414 w 901862"/>
                <a:gd name="connsiteY2" fmla="*/ 0 h 260684"/>
                <a:gd name="connsiteX3" fmla="*/ 901862 w 901862"/>
                <a:gd name="connsiteY3" fmla="*/ 43448 h 260684"/>
                <a:gd name="connsiteX4" fmla="*/ 901862 w 901862"/>
                <a:gd name="connsiteY4" fmla="*/ 217236 h 260684"/>
                <a:gd name="connsiteX5" fmla="*/ 858414 w 901862"/>
                <a:gd name="connsiteY5" fmla="*/ 260684 h 260684"/>
                <a:gd name="connsiteX6" fmla="*/ 43448 w 901862"/>
                <a:gd name="connsiteY6" fmla="*/ 260684 h 260684"/>
                <a:gd name="connsiteX7" fmla="*/ 0 w 901862"/>
                <a:gd name="connsiteY7" fmla="*/ 217236 h 260684"/>
                <a:gd name="connsiteX8" fmla="*/ 0 w 901862"/>
                <a:gd name="connsiteY8" fmla="*/ 43448 h 260684"/>
                <a:gd name="connsiteX0" fmla="*/ 0 w 901862"/>
                <a:gd name="connsiteY0" fmla="*/ 43539 h 260775"/>
                <a:gd name="connsiteX1" fmla="*/ 43448 w 901862"/>
                <a:gd name="connsiteY1" fmla="*/ 91 h 260775"/>
                <a:gd name="connsiteX2" fmla="*/ 469179 w 901862"/>
                <a:gd name="connsiteY2" fmla="*/ 0 h 260775"/>
                <a:gd name="connsiteX3" fmla="*/ 858414 w 901862"/>
                <a:gd name="connsiteY3" fmla="*/ 91 h 260775"/>
                <a:gd name="connsiteX4" fmla="*/ 901862 w 901862"/>
                <a:gd name="connsiteY4" fmla="*/ 43539 h 260775"/>
                <a:gd name="connsiteX5" fmla="*/ 901862 w 901862"/>
                <a:gd name="connsiteY5" fmla="*/ 217327 h 260775"/>
                <a:gd name="connsiteX6" fmla="*/ 858414 w 901862"/>
                <a:gd name="connsiteY6" fmla="*/ 260775 h 260775"/>
                <a:gd name="connsiteX7" fmla="*/ 43448 w 901862"/>
                <a:gd name="connsiteY7" fmla="*/ 260775 h 260775"/>
                <a:gd name="connsiteX8" fmla="*/ 0 w 901862"/>
                <a:gd name="connsiteY8" fmla="*/ 217327 h 260775"/>
                <a:gd name="connsiteX9" fmla="*/ 0 w 901862"/>
                <a:gd name="connsiteY9" fmla="*/ 43539 h 260775"/>
                <a:gd name="connsiteX0" fmla="*/ 0 w 901862"/>
                <a:gd name="connsiteY0" fmla="*/ 43448 h 260684"/>
                <a:gd name="connsiteX1" fmla="*/ 43448 w 901862"/>
                <a:gd name="connsiteY1" fmla="*/ 0 h 260684"/>
                <a:gd name="connsiteX2" fmla="*/ 441588 w 901862"/>
                <a:gd name="connsiteY2" fmla="*/ 144593 h 260684"/>
                <a:gd name="connsiteX3" fmla="*/ 858414 w 901862"/>
                <a:gd name="connsiteY3" fmla="*/ 0 h 260684"/>
                <a:gd name="connsiteX4" fmla="*/ 901862 w 901862"/>
                <a:gd name="connsiteY4" fmla="*/ 43448 h 260684"/>
                <a:gd name="connsiteX5" fmla="*/ 901862 w 901862"/>
                <a:gd name="connsiteY5" fmla="*/ 217236 h 260684"/>
                <a:gd name="connsiteX6" fmla="*/ 858414 w 901862"/>
                <a:gd name="connsiteY6" fmla="*/ 260684 h 260684"/>
                <a:gd name="connsiteX7" fmla="*/ 43448 w 901862"/>
                <a:gd name="connsiteY7" fmla="*/ 260684 h 260684"/>
                <a:gd name="connsiteX8" fmla="*/ 0 w 901862"/>
                <a:gd name="connsiteY8" fmla="*/ 217236 h 260684"/>
                <a:gd name="connsiteX9" fmla="*/ 0 w 901862"/>
                <a:gd name="connsiteY9" fmla="*/ 43448 h 260684"/>
                <a:gd name="connsiteX0" fmla="*/ 0 w 901862"/>
                <a:gd name="connsiteY0" fmla="*/ 43448 h 260684"/>
                <a:gd name="connsiteX1" fmla="*/ 43448 w 901862"/>
                <a:gd name="connsiteY1" fmla="*/ 0 h 260684"/>
                <a:gd name="connsiteX2" fmla="*/ 446920 w 901862"/>
                <a:gd name="connsiteY2" fmla="*/ 82317 h 260684"/>
                <a:gd name="connsiteX3" fmla="*/ 858414 w 901862"/>
                <a:gd name="connsiteY3" fmla="*/ 0 h 260684"/>
                <a:gd name="connsiteX4" fmla="*/ 901862 w 901862"/>
                <a:gd name="connsiteY4" fmla="*/ 43448 h 260684"/>
                <a:gd name="connsiteX5" fmla="*/ 901862 w 901862"/>
                <a:gd name="connsiteY5" fmla="*/ 217236 h 260684"/>
                <a:gd name="connsiteX6" fmla="*/ 858414 w 901862"/>
                <a:gd name="connsiteY6" fmla="*/ 260684 h 260684"/>
                <a:gd name="connsiteX7" fmla="*/ 43448 w 901862"/>
                <a:gd name="connsiteY7" fmla="*/ 260684 h 260684"/>
                <a:gd name="connsiteX8" fmla="*/ 0 w 901862"/>
                <a:gd name="connsiteY8" fmla="*/ 217236 h 260684"/>
                <a:gd name="connsiteX9" fmla="*/ 0 w 901862"/>
                <a:gd name="connsiteY9" fmla="*/ 43448 h 260684"/>
                <a:gd name="connsiteX0" fmla="*/ 0 w 901862"/>
                <a:gd name="connsiteY0" fmla="*/ 43448 h 260684"/>
                <a:gd name="connsiteX1" fmla="*/ 43448 w 901862"/>
                <a:gd name="connsiteY1" fmla="*/ 0 h 260684"/>
                <a:gd name="connsiteX2" fmla="*/ 446920 w 901862"/>
                <a:gd name="connsiteY2" fmla="*/ 82317 h 260684"/>
                <a:gd name="connsiteX3" fmla="*/ 858414 w 901862"/>
                <a:gd name="connsiteY3" fmla="*/ 0 h 260684"/>
                <a:gd name="connsiteX4" fmla="*/ 901862 w 901862"/>
                <a:gd name="connsiteY4" fmla="*/ 43448 h 260684"/>
                <a:gd name="connsiteX5" fmla="*/ 901862 w 901862"/>
                <a:gd name="connsiteY5" fmla="*/ 217236 h 260684"/>
                <a:gd name="connsiteX6" fmla="*/ 858414 w 901862"/>
                <a:gd name="connsiteY6" fmla="*/ 260684 h 260684"/>
                <a:gd name="connsiteX7" fmla="*/ 43448 w 901862"/>
                <a:gd name="connsiteY7" fmla="*/ 260684 h 260684"/>
                <a:gd name="connsiteX8" fmla="*/ 0 w 901862"/>
                <a:gd name="connsiteY8" fmla="*/ 217236 h 260684"/>
                <a:gd name="connsiteX9" fmla="*/ 0 w 901862"/>
                <a:gd name="connsiteY9" fmla="*/ 43448 h 260684"/>
                <a:gd name="connsiteX0" fmla="*/ 0 w 901862"/>
                <a:gd name="connsiteY0" fmla="*/ 43448 h 260684"/>
                <a:gd name="connsiteX1" fmla="*/ 43448 w 901862"/>
                <a:gd name="connsiteY1" fmla="*/ 0 h 260684"/>
                <a:gd name="connsiteX2" fmla="*/ 446920 w 901862"/>
                <a:gd name="connsiteY2" fmla="*/ 82317 h 260684"/>
                <a:gd name="connsiteX3" fmla="*/ 858414 w 901862"/>
                <a:gd name="connsiteY3" fmla="*/ 0 h 260684"/>
                <a:gd name="connsiteX4" fmla="*/ 901862 w 901862"/>
                <a:gd name="connsiteY4" fmla="*/ 43448 h 260684"/>
                <a:gd name="connsiteX5" fmla="*/ 901862 w 901862"/>
                <a:gd name="connsiteY5" fmla="*/ 217236 h 260684"/>
                <a:gd name="connsiteX6" fmla="*/ 858414 w 901862"/>
                <a:gd name="connsiteY6" fmla="*/ 260684 h 260684"/>
                <a:gd name="connsiteX7" fmla="*/ 43448 w 901862"/>
                <a:gd name="connsiteY7" fmla="*/ 260684 h 260684"/>
                <a:gd name="connsiteX8" fmla="*/ 0 w 901862"/>
                <a:gd name="connsiteY8" fmla="*/ 217236 h 260684"/>
                <a:gd name="connsiteX9" fmla="*/ 0 w 901862"/>
                <a:gd name="connsiteY9" fmla="*/ 43448 h 260684"/>
                <a:gd name="connsiteX0" fmla="*/ 0 w 901862"/>
                <a:gd name="connsiteY0" fmla="*/ 90518 h 307754"/>
                <a:gd name="connsiteX1" fmla="*/ 60498 w 901862"/>
                <a:gd name="connsiteY1" fmla="*/ 0 h 307754"/>
                <a:gd name="connsiteX2" fmla="*/ 446920 w 901862"/>
                <a:gd name="connsiteY2" fmla="*/ 129387 h 307754"/>
                <a:gd name="connsiteX3" fmla="*/ 858414 w 901862"/>
                <a:gd name="connsiteY3" fmla="*/ 47070 h 307754"/>
                <a:gd name="connsiteX4" fmla="*/ 901862 w 901862"/>
                <a:gd name="connsiteY4" fmla="*/ 90518 h 307754"/>
                <a:gd name="connsiteX5" fmla="*/ 901862 w 901862"/>
                <a:gd name="connsiteY5" fmla="*/ 264306 h 307754"/>
                <a:gd name="connsiteX6" fmla="*/ 858414 w 901862"/>
                <a:gd name="connsiteY6" fmla="*/ 307754 h 307754"/>
                <a:gd name="connsiteX7" fmla="*/ 43448 w 901862"/>
                <a:gd name="connsiteY7" fmla="*/ 307754 h 307754"/>
                <a:gd name="connsiteX8" fmla="*/ 0 w 901862"/>
                <a:gd name="connsiteY8" fmla="*/ 264306 h 307754"/>
                <a:gd name="connsiteX9" fmla="*/ 0 w 901862"/>
                <a:gd name="connsiteY9" fmla="*/ 90518 h 307754"/>
                <a:gd name="connsiteX0" fmla="*/ 0 w 901862"/>
                <a:gd name="connsiteY0" fmla="*/ 90518 h 307754"/>
                <a:gd name="connsiteX1" fmla="*/ 60498 w 901862"/>
                <a:gd name="connsiteY1" fmla="*/ 0 h 307754"/>
                <a:gd name="connsiteX2" fmla="*/ 446920 w 901862"/>
                <a:gd name="connsiteY2" fmla="*/ 129387 h 307754"/>
                <a:gd name="connsiteX3" fmla="*/ 858414 w 901862"/>
                <a:gd name="connsiteY3" fmla="*/ 47070 h 307754"/>
                <a:gd name="connsiteX4" fmla="*/ 901862 w 901862"/>
                <a:gd name="connsiteY4" fmla="*/ 90518 h 307754"/>
                <a:gd name="connsiteX5" fmla="*/ 901862 w 901862"/>
                <a:gd name="connsiteY5" fmla="*/ 264306 h 307754"/>
                <a:gd name="connsiteX6" fmla="*/ 858414 w 901862"/>
                <a:gd name="connsiteY6" fmla="*/ 307754 h 307754"/>
                <a:gd name="connsiteX7" fmla="*/ 43448 w 901862"/>
                <a:gd name="connsiteY7" fmla="*/ 307754 h 307754"/>
                <a:gd name="connsiteX8" fmla="*/ 0 w 901862"/>
                <a:gd name="connsiteY8" fmla="*/ 264306 h 307754"/>
                <a:gd name="connsiteX9" fmla="*/ 0 w 901862"/>
                <a:gd name="connsiteY9" fmla="*/ 90518 h 307754"/>
                <a:gd name="connsiteX0" fmla="*/ 0 w 901862"/>
                <a:gd name="connsiteY0" fmla="*/ 90518 h 307754"/>
                <a:gd name="connsiteX1" fmla="*/ 60498 w 901862"/>
                <a:gd name="connsiteY1" fmla="*/ 0 h 307754"/>
                <a:gd name="connsiteX2" fmla="*/ 446920 w 901862"/>
                <a:gd name="connsiteY2" fmla="*/ 129387 h 307754"/>
                <a:gd name="connsiteX3" fmla="*/ 858414 w 901862"/>
                <a:gd name="connsiteY3" fmla="*/ 47070 h 307754"/>
                <a:gd name="connsiteX4" fmla="*/ 901862 w 901862"/>
                <a:gd name="connsiteY4" fmla="*/ 90518 h 307754"/>
                <a:gd name="connsiteX5" fmla="*/ 901862 w 901862"/>
                <a:gd name="connsiteY5" fmla="*/ 264306 h 307754"/>
                <a:gd name="connsiteX6" fmla="*/ 858414 w 901862"/>
                <a:gd name="connsiteY6" fmla="*/ 307754 h 307754"/>
                <a:gd name="connsiteX7" fmla="*/ 43448 w 901862"/>
                <a:gd name="connsiteY7" fmla="*/ 307754 h 307754"/>
                <a:gd name="connsiteX8" fmla="*/ 0 w 901862"/>
                <a:gd name="connsiteY8" fmla="*/ 264306 h 307754"/>
                <a:gd name="connsiteX9" fmla="*/ 0 w 901862"/>
                <a:gd name="connsiteY9" fmla="*/ 90518 h 307754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46920 w 901862"/>
                <a:gd name="connsiteY2" fmla="*/ 147932 h 326299"/>
                <a:gd name="connsiteX3" fmla="*/ 858414 w 901862"/>
                <a:gd name="connsiteY3" fmla="*/ 65615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46920 w 901862"/>
                <a:gd name="connsiteY2" fmla="*/ 147932 h 326299"/>
                <a:gd name="connsiteX3" fmla="*/ 858414 w 901862"/>
                <a:gd name="connsiteY3" fmla="*/ 65615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46920 w 901862"/>
                <a:gd name="connsiteY2" fmla="*/ 147932 h 326299"/>
                <a:gd name="connsiteX3" fmla="*/ 858414 w 901862"/>
                <a:gd name="connsiteY3" fmla="*/ 65615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46920 w 901862"/>
                <a:gd name="connsiteY2" fmla="*/ 147932 h 326299"/>
                <a:gd name="connsiteX3" fmla="*/ 858414 w 901862"/>
                <a:gd name="connsiteY3" fmla="*/ 65615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46920 w 901862"/>
                <a:gd name="connsiteY2" fmla="*/ 147932 h 326299"/>
                <a:gd name="connsiteX3" fmla="*/ 858414 w 901862"/>
                <a:gd name="connsiteY3" fmla="*/ 65615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08216 w 901862"/>
                <a:gd name="connsiteY2" fmla="*/ 142707 h 326299"/>
                <a:gd name="connsiteX3" fmla="*/ 858414 w 901862"/>
                <a:gd name="connsiteY3" fmla="*/ 65615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08216 w 901862"/>
                <a:gd name="connsiteY2" fmla="*/ 142707 h 326299"/>
                <a:gd name="connsiteX3" fmla="*/ 856799 w 901862"/>
                <a:gd name="connsiteY3" fmla="*/ 50453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08216 w 901862"/>
                <a:gd name="connsiteY2" fmla="*/ 142707 h 326299"/>
                <a:gd name="connsiteX3" fmla="*/ 856799 w 901862"/>
                <a:gd name="connsiteY3" fmla="*/ 50453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08216 w 901862"/>
                <a:gd name="connsiteY2" fmla="*/ 142707 h 326299"/>
                <a:gd name="connsiteX3" fmla="*/ 803023 w 901862"/>
                <a:gd name="connsiteY3" fmla="*/ 26637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08216 w 901862"/>
                <a:gd name="connsiteY2" fmla="*/ 142707 h 326299"/>
                <a:gd name="connsiteX3" fmla="*/ 809712 w 901862"/>
                <a:gd name="connsiteY3" fmla="*/ 36769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08216 w 901862"/>
                <a:gd name="connsiteY2" fmla="*/ 142707 h 326299"/>
                <a:gd name="connsiteX3" fmla="*/ 809712 w 901862"/>
                <a:gd name="connsiteY3" fmla="*/ 36769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08216 w 901862"/>
                <a:gd name="connsiteY2" fmla="*/ 142707 h 326299"/>
                <a:gd name="connsiteX3" fmla="*/ 792935 w 901862"/>
                <a:gd name="connsiteY3" fmla="*/ 23223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09063 h 326299"/>
                <a:gd name="connsiteX1" fmla="*/ 55530 w 901862"/>
                <a:gd name="connsiteY1" fmla="*/ 0 h 326299"/>
                <a:gd name="connsiteX2" fmla="*/ 408216 w 901862"/>
                <a:gd name="connsiteY2" fmla="*/ 142707 h 326299"/>
                <a:gd name="connsiteX3" fmla="*/ 792935 w 901862"/>
                <a:gd name="connsiteY3" fmla="*/ 23223 h 326299"/>
                <a:gd name="connsiteX4" fmla="*/ 901862 w 901862"/>
                <a:gd name="connsiteY4" fmla="*/ 109063 h 326299"/>
                <a:gd name="connsiteX5" fmla="*/ 901862 w 901862"/>
                <a:gd name="connsiteY5" fmla="*/ 282851 h 326299"/>
                <a:gd name="connsiteX6" fmla="*/ 858414 w 901862"/>
                <a:gd name="connsiteY6" fmla="*/ 326299 h 326299"/>
                <a:gd name="connsiteX7" fmla="*/ 43448 w 901862"/>
                <a:gd name="connsiteY7" fmla="*/ 326299 h 326299"/>
                <a:gd name="connsiteX8" fmla="*/ 0 w 901862"/>
                <a:gd name="connsiteY8" fmla="*/ 282851 h 326299"/>
                <a:gd name="connsiteX9" fmla="*/ 0 w 901862"/>
                <a:gd name="connsiteY9" fmla="*/ 109063 h 326299"/>
                <a:gd name="connsiteX0" fmla="*/ 0 w 901862"/>
                <a:gd name="connsiteY0" fmla="*/ 156254 h 373490"/>
                <a:gd name="connsiteX1" fmla="*/ 45639 w 901862"/>
                <a:gd name="connsiteY1" fmla="*/ 0 h 373490"/>
                <a:gd name="connsiteX2" fmla="*/ 408216 w 901862"/>
                <a:gd name="connsiteY2" fmla="*/ 189898 h 373490"/>
                <a:gd name="connsiteX3" fmla="*/ 792935 w 901862"/>
                <a:gd name="connsiteY3" fmla="*/ 70414 h 373490"/>
                <a:gd name="connsiteX4" fmla="*/ 901862 w 901862"/>
                <a:gd name="connsiteY4" fmla="*/ 156254 h 373490"/>
                <a:gd name="connsiteX5" fmla="*/ 901862 w 901862"/>
                <a:gd name="connsiteY5" fmla="*/ 330042 h 373490"/>
                <a:gd name="connsiteX6" fmla="*/ 858414 w 901862"/>
                <a:gd name="connsiteY6" fmla="*/ 373490 h 373490"/>
                <a:gd name="connsiteX7" fmla="*/ 43448 w 901862"/>
                <a:gd name="connsiteY7" fmla="*/ 373490 h 373490"/>
                <a:gd name="connsiteX8" fmla="*/ 0 w 901862"/>
                <a:gd name="connsiteY8" fmla="*/ 330042 h 373490"/>
                <a:gd name="connsiteX9" fmla="*/ 0 w 901862"/>
                <a:gd name="connsiteY9" fmla="*/ 156254 h 373490"/>
                <a:gd name="connsiteX0" fmla="*/ 0 w 901862"/>
                <a:gd name="connsiteY0" fmla="*/ 156254 h 373784"/>
                <a:gd name="connsiteX1" fmla="*/ 45639 w 901862"/>
                <a:gd name="connsiteY1" fmla="*/ 0 h 373784"/>
                <a:gd name="connsiteX2" fmla="*/ 408216 w 901862"/>
                <a:gd name="connsiteY2" fmla="*/ 189898 h 373784"/>
                <a:gd name="connsiteX3" fmla="*/ 792935 w 901862"/>
                <a:gd name="connsiteY3" fmla="*/ 70414 h 373784"/>
                <a:gd name="connsiteX4" fmla="*/ 901862 w 901862"/>
                <a:gd name="connsiteY4" fmla="*/ 156254 h 373784"/>
                <a:gd name="connsiteX5" fmla="*/ 901862 w 901862"/>
                <a:gd name="connsiteY5" fmla="*/ 330042 h 373784"/>
                <a:gd name="connsiteX6" fmla="*/ 858414 w 901862"/>
                <a:gd name="connsiteY6" fmla="*/ 373490 h 373784"/>
                <a:gd name="connsiteX7" fmla="*/ 486526 w 901862"/>
                <a:gd name="connsiteY7" fmla="*/ 373784 h 373784"/>
                <a:gd name="connsiteX8" fmla="*/ 43448 w 901862"/>
                <a:gd name="connsiteY8" fmla="*/ 373490 h 373784"/>
                <a:gd name="connsiteX9" fmla="*/ 0 w 901862"/>
                <a:gd name="connsiteY9" fmla="*/ 330042 h 373784"/>
                <a:gd name="connsiteX10" fmla="*/ 0 w 901862"/>
                <a:gd name="connsiteY10" fmla="*/ 156254 h 373784"/>
                <a:gd name="connsiteX0" fmla="*/ 0 w 901862"/>
                <a:gd name="connsiteY0" fmla="*/ 156254 h 373490"/>
                <a:gd name="connsiteX1" fmla="*/ 45639 w 901862"/>
                <a:gd name="connsiteY1" fmla="*/ 0 h 373490"/>
                <a:gd name="connsiteX2" fmla="*/ 408216 w 901862"/>
                <a:gd name="connsiteY2" fmla="*/ 189898 h 373490"/>
                <a:gd name="connsiteX3" fmla="*/ 792935 w 901862"/>
                <a:gd name="connsiteY3" fmla="*/ 70414 h 373490"/>
                <a:gd name="connsiteX4" fmla="*/ 901862 w 901862"/>
                <a:gd name="connsiteY4" fmla="*/ 156254 h 373490"/>
                <a:gd name="connsiteX5" fmla="*/ 901862 w 901862"/>
                <a:gd name="connsiteY5" fmla="*/ 330042 h 373490"/>
                <a:gd name="connsiteX6" fmla="*/ 858414 w 901862"/>
                <a:gd name="connsiteY6" fmla="*/ 373490 h 373490"/>
                <a:gd name="connsiteX7" fmla="*/ 471864 w 901862"/>
                <a:gd name="connsiteY7" fmla="*/ 264269 h 373490"/>
                <a:gd name="connsiteX8" fmla="*/ 43448 w 901862"/>
                <a:gd name="connsiteY8" fmla="*/ 373490 h 373490"/>
                <a:gd name="connsiteX9" fmla="*/ 0 w 901862"/>
                <a:gd name="connsiteY9" fmla="*/ 330042 h 373490"/>
                <a:gd name="connsiteX10" fmla="*/ 0 w 901862"/>
                <a:gd name="connsiteY10" fmla="*/ 156254 h 373490"/>
                <a:gd name="connsiteX0" fmla="*/ 0 w 901862"/>
                <a:gd name="connsiteY0" fmla="*/ 156254 h 373490"/>
                <a:gd name="connsiteX1" fmla="*/ 45639 w 901862"/>
                <a:gd name="connsiteY1" fmla="*/ 0 h 373490"/>
                <a:gd name="connsiteX2" fmla="*/ 408216 w 901862"/>
                <a:gd name="connsiteY2" fmla="*/ 189898 h 373490"/>
                <a:gd name="connsiteX3" fmla="*/ 792935 w 901862"/>
                <a:gd name="connsiteY3" fmla="*/ 70414 h 373490"/>
                <a:gd name="connsiteX4" fmla="*/ 901862 w 901862"/>
                <a:gd name="connsiteY4" fmla="*/ 156254 h 373490"/>
                <a:gd name="connsiteX5" fmla="*/ 901862 w 901862"/>
                <a:gd name="connsiteY5" fmla="*/ 330042 h 373490"/>
                <a:gd name="connsiteX6" fmla="*/ 858414 w 901862"/>
                <a:gd name="connsiteY6" fmla="*/ 373490 h 373490"/>
                <a:gd name="connsiteX7" fmla="*/ 459752 w 901862"/>
                <a:gd name="connsiteY7" fmla="*/ 336619 h 373490"/>
                <a:gd name="connsiteX8" fmla="*/ 43448 w 901862"/>
                <a:gd name="connsiteY8" fmla="*/ 373490 h 373490"/>
                <a:gd name="connsiteX9" fmla="*/ 0 w 901862"/>
                <a:gd name="connsiteY9" fmla="*/ 330042 h 373490"/>
                <a:gd name="connsiteX10" fmla="*/ 0 w 901862"/>
                <a:gd name="connsiteY10" fmla="*/ 156254 h 373490"/>
                <a:gd name="connsiteX0" fmla="*/ 0 w 901862"/>
                <a:gd name="connsiteY0" fmla="*/ 156254 h 373507"/>
                <a:gd name="connsiteX1" fmla="*/ 45639 w 901862"/>
                <a:gd name="connsiteY1" fmla="*/ 0 h 373507"/>
                <a:gd name="connsiteX2" fmla="*/ 408216 w 901862"/>
                <a:gd name="connsiteY2" fmla="*/ 189898 h 373507"/>
                <a:gd name="connsiteX3" fmla="*/ 792935 w 901862"/>
                <a:gd name="connsiteY3" fmla="*/ 70414 h 373507"/>
                <a:gd name="connsiteX4" fmla="*/ 901862 w 901862"/>
                <a:gd name="connsiteY4" fmla="*/ 156254 h 373507"/>
                <a:gd name="connsiteX5" fmla="*/ 901862 w 901862"/>
                <a:gd name="connsiteY5" fmla="*/ 330042 h 373507"/>
                <a:gd name="connsiteX6" fmla="*/ 858414 w 901862"/>
                <a:gd name="connsiteY6" fmla="*/ 373490 h 373507"/>
                <a:gd name="connsiteX7" fmla="*/ 459752 w 901862"/>
                <a:gd name="connsiteY7" fmla="*/ 336619 h 373507"/>
                <a:gd name="connsiteX8" fmla="*/ 43448 w 901862"/>
                <a:gd name="connsiteY8" fmla="*/ 373490 h 373507"/>
                <a:gd name="connsiteX9" fmla="*/ 0 w 901862"/>
                <a:gd name="connsiteY9" fmla="*/ 330042 h 373507"/>
                <a:gd name="connsiteX10" fmla="*/ 0 w 901862"/>
                <a:gd name="connsiteY10" fmla="*/ 156254 h 373507"/>
                <a:gd name="connsiteX0" fmla="*/ 0 w 901862"/>
                <a:gd name="connsiteY0" fmla="*/ 156254 h 420677"/>
                <a:gd name="connsiteX1" fmla="*/ 45639 w 901862"/>
                <a:gd name="connsiteY1" fmla="*/ 0 h 420677"/>
                <a:gd name="connsiteX2" fmla="*/ 408216 w 901862"/>
                <a:gd name="connsiteY2" fmla="*/ 189898 h 420677"/>
                <a:gd name="connsiteX3" fmla="*/ 792935 w 901862"/>
                <a:gd name="connsiteY3" fmla="*/ 70414 h 420677"/>
                <a:gd name="connsiteX4" fmla="*/ 901862 w 901862"/>
                <a:gd name="connsiteY4" fmla="*/ 156254 h 420677"/>
                <a:gd name="connsiteX5" fmla="*/ 901862 w 901862"/>
                <a:gd name="connsiteY5" fmla="*/ 330042 h 420677"/>
                <a:gd name="connsiteX6" fmla="*/ 858414 w 901862"/>
                <a:gd name="connsiteY6" fmla="*/ 373490 h 420677"/>
                <a:gd name="connsiteX7" fmla="*/ 459752 w 901862"/>
                <a:gd name="connsiteY7" fmla="*/ 336619 h 420677"/>
                <a:gd name="connsiteX8" fmla="*/ 49971 w 901862"/>
                <a:gd name="connsiteY8" fmla="*/ 420666 h 420677"/>
                <a:gd name="connsiteX9" fmla="*/ 0 w 901862"/>
                <a:gd name="connsiteY9" fmla="*/ 330042 h 420677"/>
                <a:gd name="connsiteX10" fmla="*/ 0 w 901862"/>
                <a:gd name="connsiteY10" fmla="*/ 156254 h 420677"/>
                <a:gd name="connsiteX0" fmla="*/ 0 w 901862"/>
                <a:gd name="connsiteY0" fmla="*/ 156254 h 460941"/>
                <a:gd name="connsiteX1" fmla="*/ 45639 w 901862"/>
                <a:gd name="connsiteY1" fmla="*/ 0 h 460941"/>
                <a:gd name="connsiteX2" fmla="*/ 408216 w 901862"/>
                <a:gd name="connsiteY2" fmla="*/ 189898 h 460941"/>
                <a:gd name="connsiteX3" fmla="*/ 792935 w 901862"/>
                <a:gd name="connsiteY3" fmla="*/ 70414 h 460941"/>
                <a:gd name="connsiteX4" fmla="*/ 901862 w 901862"/>
                <a:gd name="connsiteY4" fmla="*/ 156254 h 460941"/>
                <a:gd name="connsiteX5" fmla="*/ 901862 w 901862"/>
                <a:gd name="connsiteY5" fmla="*/ 330042 h 460941"/>
                <a:gd name="connsiteX6" fmla="*/ 834446 w 901862"/>
                <a:gd name="connsiteY6" fmla="*/ 460941 h 460941"/>
                <a:gd name="connsiteX7" fmla="*/ 459752 w 901862"/>
                <a:gd name="connsiteY7" fmla="*/ 336619 h 460941"/>
                <a:gd name="connsiteX8" fmla="*/ 49971 w 901862"/>
                <a:gd name="connsiteY8" fmla="*/ 420666 h 460941"/>
                <a:gd name="connsiteX9" fmla="*/ 0 w 901862"/>
                <a:gd name="connsiteY9" fmla="*/ 330042 h 460941"/>
                <a:gd name="connsiteX10" fmla="*/ 0 w 901862"/>
                <a:gd name="connsiteY10" fmla="*/ 156254 h 460941"/>
                <a:gd name="connsiteX0" fmla="*/ 0 w 901862"/>
                <a:gd name="connsiteY0" fmla="*/ 156254 h 460941"/>
                <a:gd name="connsiteX1" fmla="*/ 45639 w 901862"/>
                <a:gd name="connsiteY1" fmla="*/ 0 h 460941"/>
                <a:gd name="connsiteX2" fmla="*/ 408216 w 901862"/>
                <a:gd name="connsiteY2" fmla="*/ 189898 h 460941"/>
                <a:gd name="connsiteX3" fmla="*/ 792935 w 901862"/>
                <a:gd name="connsiteY3" fmla="*/ 70414 h 460941"/>
                <a:gd name="connsiteX4" fmla="*/ 901862 w 901862"/>
                <a:gd name="connsiteY4" fmla="*/ 156254 h 460941"/>
                <a:gd name="connsiteX5" fmla="*/ 901862 w 901862"/>
                <a:gd name="connsiteY5" fmla="*/ 330042 h 460941"/>
                <a:gd name="connsiteX6" fmla="*/ 834446 w 901862"/>
                <a:gd name="connsiteY6" fmla="*/ 460941 h 460941"/>
                <a:gd name="connsiteX7" fmla="*/ 459752 w 901862"/>
                <a:gd name="connsiteY7" fmla="*/ 336619 h 460941"/>
                <a:gd name="connsiteX8" fmla="*/ 49971 w 901862"/>
                <a:gd name="connsiteY8" fmla="*/ 420666 h 460941"/>
                <a:gd name="connsiteX9" fmla="*/ 0 w 901862"/>
                <a:gd name="connsiteY9" fmla="*/ 330042 h 460941"/>
                <a:gd name="connsiteX10" fmla="*/ 0 w 901862"/>
                <a:gd name="connsiteY10" fmla="*/ 156254 h 460941"/>
                <a:gd name="connsiteX0" fmla="*/ 0 w 901862"/>
                <a:gd name="connsiteY0" fmla="*/ 156254 h 518129"/>
                <a:gd name="connsiteX1" fmla="*/ 45639 w 901862"/>
                <a:gd name="connsiteY1" fmla="*/ 0 h 518129"/>
                <a:gd name="connsiteX2" fmla="*/ 408216 w 901862"/>
                <a:gd name="connsiteY2" fmla="*/ 189898 h 518129"/>
                <a:gd name="connsiteX3" fmla="*/ 792935 w 901862"/>
                <a:gd name="connsiteY3" fmla="*/ 70414 h 518129"/>
                <a:gd name="connsiteX4" fmla="*/ 901862 w 901862"/>
                <a:gd name="connsiteY4" fmla="*/ 156254 h 518129"/>
                <a:gd name="connsiteX5" fmla="*/ 901862 w 901862"/>
                <a:gd name="connsiteY5" fmla="*/ 330042 h 518129"/>
                <a:gd name="connsiteX6" fmla="*/ 820718 w 901862"/>
                <a:gd name="connsiteY6" fmla="*/ 518129 h 518129"/>
                <a:gd name="connsiteX7" fmla="*/ 459752 w 901862"/>
                <a:gd name="connsiteY7" fmla="*/ 336619 h 518129"/>
                <a:gd name="connsiteX8" fmla="*/ 49971 w 901862"/>
                <a:gd name="connsiteY8" fmla="*/ 420666 h 518129"/>
                <a:gd name="connsiteX9" fmla="*/ 0 w 901862"/>
                <a:gd name="connsiteY9" fmla="*/ 330042 h 518129"/>
                <a:gd name="connsiteX10" fmla="*/ 0 w 901862"/>
                <a:gd name="connsiteY10" fmla="*/ 156254 h 518129"/>
                <a:gd name="connsiteX0" fmla="*/ 0 w 901862"/>
                <a:gd name="connsiteY0" fmla="*/ 156254 h 518129"/>
                <a:gd name="connsiteX1" fmla="*/ 45639 w 901862"/>
                <a:gd name="connsiteY1" fmla="*/ 0 h 518129"/>
                <a:gd name="connsiteX2" fmla="*/ 408216 w 901862"/>
                <a:gd name="connsiteY2" fmla="*/ 189898 h 518129"/>
                <a:gd name="connsiteX3" fmla="*/ 792935 w 901862"/>
                <a:gd name="connsiteY3" fmla="*/ 70414 h 518129"/>
                <a:gd name="connsiteX4" fmla="*/ 901862 w 901862"/>
                <a:gd name="connsiteY4" fmla="*/ 156254 h 518129"/>
                <a:gd name="connsiteX5" fmla="*/ 901862 w 901862"/>
                <a:gd name="connsiteY5" fmla="*/ 330042 h 518129"/>
                <a:gd name="connsiteX6" fmla="*/ 820718 w 901862"/>
                <a:gd name="connsiteY6" fmla="*/ 518129 h 518129"/>
                <a:gd name="connsiteX7" fmla="*/ 459752 w 901862"/>
                <a:gd name="connsiteY7" fmla="*/ 336619 h 518129"/>
                <a:gd name="connsiteX8" fmla="*/ 49971 w 901862"/>
                <a:gd name="connsiteY8" fmla="*/ 420666 h 518129"/>
                <a:gd name="connsiteX9" fmla="*/ 0 w 901862"/>
                <a:gd name="connsiteY9" fmla="*/ 330042 h 518129"/>
                <a:gd name="connsiteX10" fmla="*/ 0 w 901862"/>
                <a:gd name="connsiteY10" fmla="*/ 156254 h 518129"/>
                <a:gd name="connsiteX0" fmla="*/ 0 w 901862"/>
                <a:gd name="connsiteY0" fmla="*/ 156254 h 518129"/>
                <a:gd name="connsiteX1" fmla="*/ 45639 w 901862"/>
                <a:gd name="connsiteY1" fmla="*/ 0 h 518129"/>
                <a:gd name="connsiteX2" fmla="*/ 408216 w 901862"/>
                <a:gd name="connsiteY2" fmla="*/ 189898 h 518129"/>
                <a:gd name="connsiteX3" fmla="*/ 792935 w 901862"/>
                <a:gd name="connsiteY3" fmla="*/ 70414 h 518129"/>
                <a:gd name="connsiteX4" fmla="*/ 901862 w 901862"/>
                <a:gd name="connsiteY4" fmla="*/ 156254 h 518129"/>
                <a:gd name="connsiteX5" fmla="*/ 901862 w 901862"/>
                <a:gd name="connsiteY5" fmla="*/ 330042 h 518129"/>
                <a:gd name="connsiteX6" fmla="*/ 820718 w 901862"/>
                <a:gd name="connsiteY6" fmla="*/ 518129 h 518129"/>
                <a:gd name="connsiteX7" fmla="*/ 449618 w 901862"/>
                <a:gd name="connsiteY7" fmla="*/ 343309 h 518129"/>
                <a:gd name="connsiteX8" fmla="*/ 49971 w 901862"/>
                <a:gd name="connsiteY8" fmla="*/ 420666 h 518129"/>
                <a:gd name="connsiteX9" fmla="*/ 0 w 901862"/>
                <a:gd name="connsiteY9" fmla="*/ 330042 h 518129"/>
                <a:gd name="connsiteX10" fmla="*/ 0 w 901862"/>
                <a:gd name="connsiteY10" fmla="*/ 156254 h 518129"/>
                <a:gd name="connsiteX0" fmla="*/ 0 w 901862"/>
                <a:gd name="connsiteY0" fmla="*/ 156254 h 518129"/>
                <a:gd name="connsiteX1" fmla="*/ 45639 w 901862"/>
                <a:gd name="connsiteY1" fmla="*/ 0 h 518129"/>
                <a:gd name="connsiteX2" fmla="*/ 408216 w 901862"/>
                <a:gd name="connsiteY2" fmla="*/ 189898 h 518129"/>
                <a:gd name="connsiteX3" fmla="*/ 792935 w 901862"/>
                <a:gd name="connsiteY3" fmla="*/ 70414 h 518129"/>
                <a:gd name="connsiteX4" fmla="*/ 901862 w 901862"/>
                <a:gd name="connsiteY4" fmla="*/ 156254 h 518129"/>
                <a:gd name="connsiteX5" fmla="*/ 901862 w 901862"/>
                <a:gd name="connsiteY5" fmla="*/ 330042 h 518129"/>
                <a:gd name="connsiteX6" fmla="*/ 820718 w 901862"/>
                <a:gd name="connsiteY6" fmla="*/ 518129 h 518129"/>
                <a:gd name="connsiteX7" fmla="*/ 449618 w 901862"/>
                <a:gd name="connsiteY7" fmla="*/ 343309 h 518129"/>
                <a:gd name="connsiteX8" fmla="*/ 53233 w 901862"/>
                <a:gd name="connsiteY8" fmla="*/ 444254 h 518129"/>
                <a:gd name="connsiteX9" fmla="*/ 0 w 901862"/>
                <a:gd name="connsiteY9" fmla="*/ 330042 h 518129"/>
                <a:gd name="connsiteX10" fmla="*/ 0 w 901862"/>
                <a:gd name="connsiteY10" fmla="*/ 156254 h 518129"/>
                <a:gd name="connsiteX0" fmla="*/ 0 w 901862"/>
                <a:gd name="connsiteY0" fmla="*/ 156254 h 518129"/>
                <a:gd name="connsiteX1" fmla="*/ 45639 w 901862"/>
                <a:gd name="connsiteY1" fmla="*/ 0 h 518129"/>
                <a:gd name="connsiteX2" fmla="*/ 408216 w 901862"/>
                <a:gd name="connsiteY2" fmla="*/ 189898 h 518129"/>
                <a:gd name="connsiteX3" fmla="*/ 792935 w 901862"/>
                <a:gd name="connsiteY3" fmla="*/ 70414 h 518129"/>
                <a:gd name="connsiteX4" fmla="*/ 901862 w 901862"/>
                <a:gd name="connsiteY4" fmla="*/ 156254 h 518129"/>
                <a:gd name="connsiteX5" fmla="*/ 901862 w 901862"/>
                <a:gd name="connsiteY5" fmla="*/ 330042 h 518129"/>
                <a:gd name="connsiteX6" fmla="*/ 820718 w 901862"/>
                <a:gd name="connsiteY6" fmla="*/ 518129 h 518129"/>
                <a:gd name="connsiteX7" fmla="*/ 449618 w 901862"/>
                <a:gd name="connsiteY7" fmla="*/ 343309 h 518129"/>
                <a:gd name="connsiteX8" fmla="*/ 53233 w 901862"/>
                <a:gd name="connsiteY8" fmla="*/ 444254 h 518129"/>
                <a:gd name="connsiteX9" fmla="*/ 0 w 901862"/>
                <a:gd name="connsiteY9" fmla="*/ 330042 h 518129"/>
                <a:gd name="connsiteX10" fmla="*/ 0 w 901862"/>
                <a:gd name="connsiteY10" fmla="*/ 156254 h 518129"/>
                <a:gd name="connsiteX0" fmla="*/ 0 w 901862"/>
                <a:gd name="connsiteY0" fmla="*/ 156254 h 518129"/>
                <a:gd name="connsiteX1" fmla="*/ 45639 w 901862"/>
                <a:gd name="connsiteY1" fmla="*/ 0 h 518129"/>
                <a:gd name="connsiteX2" fmla="*/ 408216 w 901862"/>
                <a:gd name="connsiteY2" fmla="*/ 189898 h 518129"/>
                <a:gd name="connsiteX3" fmla="*/ 792935 w 901862"/>
                <a:gd name="connsiteY3" fmla="*/ 70414 h 518129"/>
                <a:gd name="connsiteX4" fmla="*/ 901862 w 901862"/>
                <a:gd name="connsiteY4" fmla="*/ 156254 h 518129"/>
                <a:gd name="connsiteX5" fmla="*/ 901862 w 901862"/>
                <a:gd name="connsiteY5" fmla="*/ 330042 h 518129"/>
                <a:gd name="connsiteX6" fmla="*/ 820718 w 901862"/>
                <a:gd name="connsiteY6" fmla="*/ 518129 h 518129"/>
                <a:gd name="connsiteX7" fmla="*/ 449618 w 901862"/>
                <a:gd name="connsiteY7" fmla="*/ 343309 h 518129"/>
                <a:gd name="connsiteX8" fmla="*/ 53233 w 901862"/>
                <a:gd name="connsiteY8" fmla="*/ 444254 h 518129"/>
                <a:gd name="connsiteX9" fmla="*/ 0 w 901862"/>
                <a:gd name="connsiteY9" fmla="*/ 330042 h 518129"/>
                <a:gd name="connsiteX10" fmla="*/ 0 w 901862"/>
                <a:gd name="connsiteY10" fmla="*/ 156254 h 518129"/>
                <a:gd name="connsiteX0" fmla="*/ 0 w 901862"/>
                <a:gd name="connsiteY0" fmla="*/ 156254 h 518129"/>
                <a:gd name="connsiteX1" fmla="*/ 45639 w 901862"/>
                <a:gd name="connsiteY1" fmla="*/ 0 h 518129"/>
                <a:gd name="connsiteX2" fmla="*/ 408216 w 901862"/>
                <a:gd name="connsiteY2" fmla="*/ 189898 h 518129"/>
                <a:gd name="connsiteX3" fmla="*/ 792935 w 901862"/>
                <a:gd name="connsiteY3" fmla="*/ 70414 h 518129"/>
                <a:gd name="connsiteX4" fmla="*/ 901862 w 901862"/>
                <a:gd name="connsiteY4" fmla="*/ 156254 h 518129"/>
                <a:gd name="connsiteX5" fmla="*/ 901862 w 901862"/>
                <a:gd name="connsiteY5" fmla="*/ 330042 h 518129"/>
                <a:gd name="connsiteX6" fmla="*/ 820718 w 901862"/>
                <a:gd name="connsiteY6" fmla="*/ 518129 h 518129"/>
                <a:gd name="connsiteX7" fmla="*/ 449618 w 901862"/>
                <a:gd name="connsiteY7" fmla="*/ 343309 h 518129"/>
                <a:gd name="connsiteX8" fmla="*/ 53233 w 901862"/>
                <a:gd name="connsiteY8" fmla="*/ 444254 h 518129"/>
                <a:gd name="connsiteX9" fmla="*/ 0 w 901862"/>
                <a:gd name="connsiteY9" fmla="*/ 330042 h 518129"/>
                <a:gd name="connsiteX10" fmla="*/ 0 w 901862"/>
                <a:gd name="connsiteY10" fmla="*/ 156254 h 518129"/>
                <a:gd name="connsiteX0" fmla="*/ 0 w 901862"/>
                <a:gd name="connsiteY0" fmla="*/ 156254 h 518129"/>
                <a:gd name="connsiteX1" fmla="*/ 45639 w 901862"/>
                <a:gd name="connsiteY1" fmla="*/ 0 h 518129"/>
                <a:gd name="connsiteX2" fmla="*/ 408216 w 901862"/>
                <a:gd name="connsiteY2" fmla="*/ 189898 h 518129"/>
                <a:gd name="connsiteX3" fmla="*/ 792935 w 901862"/>
                <a:gd name="connsiteY3" fmla="*/ 70414 h 518129"/>
                <a:gd name="connsiteX4" fmla="*/ 901862 w 901862"/>
                <a:gd name="connsiteY4" fmla="*/ 156254 h 518129"/>
                <a:gd name="connsiteX5" fmla="*/ 901862 w 901862"/>
                <a:gd name="connsiteY5" fmla="*/ 330042 h 518129"/>
                <a:gd name="connsiteX6" fmla="*/ 820718 w 901862"/>
                <a:gd name="connsiteY6" fmla="*/ 518129 h 518129"/>
                <a:gd name="connsiteX7" fmla="*/ 449618 w 901862"/>
                <a:gd name="connsiteY7" fmla="*/ 343309 h 518129"/>
                <a:gd name="connsiteX8" fmla="*/ 53233 w 901862"/>
                <a:gd name="connsiteY8" fmla="*/ 444254 h 518129"/>
                <a:gd name="connsiteX9" fmla="*/ 0 w 901862"/>
                <a:gd name="connsiteY9" fmla="*/ 330042 h 518129"/>
                <a:gd name="connsiteX10" fmla="*/ 0 w 901862"/>
                <a:gd name="connsiteY10" fmla="*/ 156254 h 518129"/>
                <a:gd name="connsiteX0" fmla="*/ 0 w 901862"/>
                <a:gd name="connsiteY0" fmla="*/ 171490 h 533365"/>
                <a:gd name="connsiteX1" fmla="*/ 27185 w 901862"/>
                <a:gd name="connsiteY1" fmla="*/ 0 h 533365"/>
                <a:gd name="connsiteX2" fmla="*/ 408216 w 901862"/>
                <a:gd name="connsiteY2" fmla="*/ 205134 h 533365"/>
                <a:gd name="connsiteX3" fmla="*/ 792935 w 901862"/>
                <a:gd name="connsiteY3" fmla="*/ 85650 h 533365"/>
                <a:gd name="connsiteX4" fmla="*/ 901862 w 901862"/>
                <a:gd name="connsiteY4" fmla="*/ 171490 h 533365"/>
                <a:gd name="connsiteX5" fmla="*/ 901862 w 901862"/>
                <a:gd name="connsiteY5" fmla="*/ 345278 h 533365"/>
                <a:gd name="connsiteX6" fmla="*/ 820718 w 901862"/>
                <a:gd name="connsiteY6" fmla="*/ 533365 h 533365"/>
                <a:gd name="connsiteX7" fmla="*/ 449618 w 901862"/>
                <a:gd name="connsiteY7" fmla="*/ 358545 h 533365"/>
                <a:gd name="connsiteX8" fmla="*/ 53233 w 901862"/>
                <a:gd name="connsiteY8" fmla="*/ 459490 h 533365"/>
                <a:gd name="connsiteX9" fmla="*/ 0 w 901862"/>
                <a:gd name="connsiteY9" fmla="*/ 345278 h 533365"/>
                <a:gd name="connsiteX10" fmla="*/ 0 w 901862"/>
                <a:gd name="connsiteY10" fmla="*/ 171490 h 533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01862" h="533365">
                  <a:moveTo>
                    <a:pt x="0" y="171490"/>
                  </a:moveTo>
                  <a:cubicBezTo>
                    <a:pt x="0" y="147494"/>
                    <a:pt x="3189" y="0"/>
                    <a:pt x="27185" y="0"/>
                  </a:cubicBezTo>
                  <a:cubicBezTo>
                    <a:pt x="108606" y="96799"/>
                    <a:pt x="280591" y="190859"/>
                    <a:pt x="408216" y="205134"/>
                  </a:cubicBezTo>
                  <a:cubicBezTo>
                    <a:pt x="535841" y="219409"/>
                    <a:pt x="638523" y="203937"/>
                    <a:pt x="792935" y="85650"/>
                  </a:cubicBezTo>
                  <a:cubicBezTo>
                    <a:pt x="816931" y="85650"/>
                    <a:pt x="901862" y="147494"/>
                    <a:pt x="901862" y="171490"/>
                  </a:cubicBezTo>
                  <a:lnTo>
                    <a:pt x="901862" y="345278"/>
                  </a:lnTo>
                  <a:cubicBezTo>
                    <a:pt x="901862" y="369274"/>
                    <a:pt x="844714" y="533365"/>
                    <a:pt x="820718" y="533365"/>
                  </a:cubicBezTo>
                  <a:cubicBezTo>
                    <a:pt x="658038" y="406441"/>
                    <a:pt x="577532" y="370857"/>
                    <a:pt x="449618" y="358545"/>
                  </a:cubicBezTo>
                  <a:cubicBezTo>
                    <a:pt x="321704" y="346233"/>
                    <a:pt x="129858" y="460586"/>
                    <a:pt x="53233" y="459490"/>
                  </a:cubicBezTo>
                  <a:cubicBezTo>
                    <a:pt x="29237" y="459490"/>
                    <a:pt x="0" y="369274"/>
                    <a:pt x="0" y="345278"/>
                  </a:cubicBezTo>
                  <a:lnTo>
                    <a:pt x="0" y="171490"/>
                  </a:lnTo>
                  <a:close/>
                </a:path>
              </a:pathLst>
            </a:custGeom>
            <a:solidFill>
              <a:srgbClr val="007E5D"/>
            </a:solidFill>
            <a:ln>
              <a:noFill/>
            </a:ln>
          </p:spPr>
          <p:txBody>
            <a:bodyPr anchor="ctr"/>
            <a:lstStyle/>
            <a:p>
              <a:pPr algn="ctr" defTabSz="914400"/>
              <a:endParaRPr lang="zh-CN" altLang="en-US">
                <a:solidFill>
                  <a:srgbClr val="FFFFFF"/>
                </a:solidFill>
                <a:latin typeface="宋体" pitchFamily="2" charset="-122"/>
              </a:endParaRPr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4040138A-4CDD-F9E5-1E83-AFBF63D2E38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165" y="0"/>
            <a:ext cx="1035685" cy="987574"/>
          </a:xfrm>
          <a:prstGeom prst="rect">
            <a:avLst/>
          </a:prstGeom>
          <a:effectLst>
            <a:outerShdw dist="50800" sx="1000" sy="1000" algn="ctr" rotWithShape="0">
              <a:srgbClr val="000000"/>
            </a:outerShdw>
            <a:reflection endPos="0" dir="5400000" sy="-100000" algn="bl" rotWithShape="0"/>
            <a:softEdge rad="114300"/>
          </a:effectLst>
        </p:spPr>
      </p:pic>
    </p:spTree>
    <p:extLst>
      <p:ext uri="{BB962C8B-B14F-4D97-AF65-F5344CB8AC3E}">
        <p14:creationId xmlns:p14="http://schemas.microsoft.com/office/powerpoint/2010/main" val="1765708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02218"/>
            <a:ext cx="3094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Windows</a:t>
            </a:r>
            <a:r>
              <a:rPr lang="zh-CN" altLang="en-US" dirty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版本安装</a:t>
            </a:r>
            <a:r>
              <a:rPr lang="en-US" altLang="zh-CN" dirty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dirty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下载</a:t>
            </a: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902E42EE-1C6B-455B-DA2E-86A097A35F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915566"/>
            <a:ext cx="5005189" cy="2577941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xmlns="" id="{42540439-3A0F-9197-F56F-13FCE5957F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2068" y="915566"/>
            <a:ext cx="3372420" cy="875953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xmlns="" id="{EBF56192-AC8A-DADE-D5DD-50D6806E87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2068" y="2252996"/>
            <a:ext cx="3372420" cy="678794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:a16="http://schemas.microsoft.com/office/drawing/2014/main" xmlns="" id="{179B7F9E-83AB-8CBD-35BB-D7A16B1D7C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92068" y="3496903"/>
            <a:ext cx="3372420" cy="1163079"/>
          </a:xfrm>
          <a:prstGeom prst="rect">
            <a:avLst/>
          </a:prstGeom>
        </p:spPr>
      </p:pic>
      <p:cxnSp>
        <p:nvCxnSpPr>
          <p:cNvPr id="48" name="直接箭头连接符 47">
            <a:extLst>
              <a:ext uri="{FF2B5EF4-FFF2-40B4-BE49-F238E27FC236}">
                <a16:creationId xmlns:a16="http://schemas.microsoft.com/office/drawing/2014/main" xmlns="" id="{107FBDF6-7343-D909-7709-FD9255AFEA76}"/>
              </a:ext>
            </a:extLst>
          </p:cNvPr>
          <p:cNvCxnSpPr/>
          <p:nvPr/>
        </p:nvCxnSpPr>
        <p:spPr>
          <a:xfrm>
            <a:off x="7236296" y="1851670"/>
            <a:ext cx="0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箭头连接符 48">
            <a:extLst>
              <a:ext uri="{FF2B5EF4-FFF2-40B4-BE49-F238E27FC236}">
                <a16:creationId xmlns:a16="http://schemas.microsoft.com/office/drawing/2014/main" xmlns="" id="{060CD4D9-5325-DFDD-005E-9B60B4BE388B}"/>
              </a:ext>
            </a:extLst>
          </p:cNvPr>
          <p:cNvCxnSpPr/>
          <p:nvPr/>
        </p:nvCxnSpPr>
        <p:spPr>
          <a:xfrm>
            <a:off x="7236296" y="3075806"/>
            <a:ext cx="0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矩形 49">
            <a:extLst>
              <a:ext uri="{FF2B5EF4-FFF2-40B4-BE49-F238E27FC236}">
                <a16:creationId xmlns:a16="http://schemas.microsoft.com/office/drawing/2014/main" xmlns="" id="{63893C27-AFDA-7729-6A5F-91501E5B47C3}"/>
              </a:ext>
            </a:extLst>
          </p:cNvPr>
          <p:cNvSpPr/>
          <p:nvPr/>
        </p:nvSpPr>
        <p:spPr>
          <a:xfrm>
            <a:off x="5318369" y="123478"/>
            <a:ext cx="45719" cy="47525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30699A3-EE18-F33F-7F97-0822B791A17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165" y="0"/>
            <a:ext cx="1035685" cy="987574"/>
          </a:xfrm>
          <a:prstGeom prst="rect">
            <a:avLst/>
          </a:prstGeom>
          <a:effectLst>
            <a:outerShdw dist="50800" sx="1000" sy="1000" algn="ctr" rotWithShape="0">
              <a:srgbClr val="000000"/>
            </a:outerShdw>
            <a:reflection endPos="0" dir="5400000" sy="-100000" algn="bl" rotWithShape="0"/>
            <a:softEdge rad="114300"/>
          </a:effectLst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9CE83EE3-94D0-CA39-8EFB-89D7E151E13F}"/>
              </a:ext>
            </a:extLst>
          </p:cNvPr>
          <p:cNvSpPr/>
          <p:nvPr/>
        </p:nvSpPr>
        <p:spPr>
          <a:xfrm>
            <a:off x="179512" y="3579862"/>
            <a:ext cx="5138857" cy="576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6F43F843-163F-2F6A-503E-2D7BCF87047F}"/>
              </a:ext>
            </a:extLst>
          </p:cNvPr>
          <p:cNvSpPr txBox="1"/>
          <p:nvPr/>
        </p:nvSpPr>
        <p:spPr>
          <a:xfrm>
            <a:off x="167556" y="3793699"/>
            <a:ext cx="3844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>
                <a:effectLst/>
                <a:latin typeface="仿宋_GB2312"/>
                <a:cs typeface="Times New Roman" panose="02020603050405020304" pitchFamily="18" charset="0"/>
              </a:rPr>
              <a:t>https://help.bjca.cn/yc/download.html</a:t>
            </a:r>
            <a:endParaRPr lang="zh-CN" altLang="en-US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8C96A8F-D18D-6552-4F2E-21A585C0358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9829" y="4227934"/>
            <a:ext cx="3171825" cy="56197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DB8BBB3D-06C2-5D3B-29F1-198CD906D18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05778" y="4224110"/>
            <a:ext cx="1841079" cy="56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57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02218"/>
            <a:ext cx="3324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Windows</a:t>
            </a:r>
            <a:r>
              <a:rPr lang="zh-CN" altLang="en-US" dirty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版本安装</a:t>
            </a:r>
            <a:r>
              <a:rPr lang="en-US" altLang="zh-CN" dirty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dirty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解压缩</a:t>
            </a:r>
          </a:p>
        </p:txBody>
      </p:sp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823A3339-C25B-1357-4BFA-60551A86D8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1" y="968975"/>
            <a:ext cx="4930567" cy="2385267"/>
          </a:xfrm>
          <a:prstGeom prst="rect">
            <a:avLst/>
          </a:prstGeom>
        </p:spPr>
      </p:pic>
      <p:sp>
        <p:nvSpPr>
          <p:cNvPr id="34" name="燕尾形 21">
            <a:extLst>
              <a:ext uri="{FF2B5EF4-FFF2-40B4-BE49-F238E27FC236}">
                <a16:creationId xmlns:a16="http://schemas.microsoft.com/office/drawing/2014/main" xmlns="" id="{36DF19B2-53F1-7E5E-7572-859A159E0C8E}"/>
              </a:ext>
            </a:extLst>
          </p:cNvPr>
          <p:cNvSpPr/>
          <p:nvPr/>
        </p:nvSpPr>
        <p:spPr bwMode="auto">
          <a:xfrm>
            <a:off x="5761870" y="2069000"/>
            <a:ext cx="251375" cy="502750"/>
          </a:xfrm>
          <a:prstGeom prst="chevron">
            <a:avLst/>
          </a:prstGeom>
          <a:solidFill>
            <a:srgbClr val="007E5D"/>
          </a:solidFill>
          <a:ln w="31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燕尾形 22">
            <a:extLst>
              <a:ext uri="{FF2B5EF4-FFF2-40B4-BE49-F238E27FC236}">
                <a16:creationId xmlns:a16="http://schemas.microsoft.com/office/drawing/2014/main" xmlns="" id="{5C5A4B5E-537B-F1E5-6FEC-9F95341CFBFE}"/>
              </a:ext>
            </a:extLst>
          </p:cNvPr>
          <p:cNvSpPr/>
          <p:nvPr/>
        </p:nvSpPr>
        <p:spPr bwMode="auto">
          <a:xfrm rot="5400000">
            <a:off x="6785919" y="3102867"/>
            <a:ext cx="251375" cy="502750"/>
          </a:xfrm>
          <a:prstGeom prst="chevron">
            <a:avLst/>
          </a:prstGeom>
          <a:solidFill>
            <a:schemeClr val="tx2">
              <a:lumMod val="75000"/>
            </a:schemeClr>
          </a:solidFill>
          <a:ln w="31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01A650F3-1C26-33CF-776A-010987AAA1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8064" y="3789637"/>
            <a:ext cx="3219450" cy="56197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DD68282-B9C3-40D4-5143-807A7A422C1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165" y="0"/>
            <a:ext cx="1035685" cy="987574"/>
          </a:xfrm>
          <a:prstGeom prst="rect">
            <a:avLst/>
          </a:prstGeom>
          <a:effectLst>
            <a:outerShdw dist="50800" sx="1000" sy="1000" algn="ctr" rotWithShape="0">
              <a:srgbClr val="000000"/>
            </a:outerShdw>
            <a:reflection endPos="0" dir="5400000" sy="-100000" algn="bl" rotWithShape="0"/>
            <a:softEdge rad="114300"/>
          </a:effectLst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F76CFBB-C426-D848-802C-E43704413C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0192" y="1404372"/>
            <a:ext cx="1162050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136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02218"/>
            <a:ext cx="3094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Windows</a:t>
            </a:r>
            <a:r>
              <a:rPr lang="zh-CN" altLang="en-US" dirty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版本安装</a:t>
            </a:r>
            <a:r>
              <a:rPr lang="en-US" altLang="zh-CN" dirty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dirty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安装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F903B2E-4CC9-62DF-651B-BA2E10C86D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843558"/>
            <a:ext cx="5841238" cy="408363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1D23BBD-3338-C561-48FE-E06F4A18B72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165" y="0"/>
            <a:ext cx="1035685" cy="987574"/>
          </a:xfrm>
          <a:prstGeom prst="rect">
            <a:avLst/>
          </a:prstGeom>
          <a:effectLst>
            <a:outerShdw dist="50800" sx="1000" sy="1000" algn="ctr" rotWithShape="0">
              <a:srgbClr val="000000"/>
            </a:outerShdw>
            <a:reflection endPos="0" dir="5400000" sy="-100000" algn="bl" rotWithShape="0"/>
            <a:softEdge rad="114300"/>
          </a:effectLst>
        </p:spPr>
      </p:pic>
    </p:spTree>
    <p:extLst>
      <p:ext uri="{BB962C8B-B14F-4D97-AF65-F5344CB8AC3E}">
        <p14:creationId xmlns:p14="http://schemas.microsoft.com/office/powerpoint/2010/main" val="3541049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02218"/>
            <a:ext cx="3094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Windows</a:t>
            </a:r>
            <a:r>
              <a:rPr lang="zh-CN" altLang="en-US" dirty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版本安装</a:t>
            </a:r>
            <a:r>
              <a:rPr lang="en-US" altLang="zh-CN" dirty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dirty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安装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9E55DBC3-43C0-0742-B243-F7D2A7F808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915566"/>
            <a:ext cx="5184576" cy="373388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49D3C9F-C04E-9328-2568-D77BA21D77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165" y="0"/>
            <a:ext cx="1035685" cy="987574"/>
          </a:xfrm>
          <a:prstGeom prst="rect">
            <a:avLst/>
          </a:prstGeom>
          <a:effectLst>
            <a:outerShdw dist="50800" sx="1000" sy="1000" algn="ctr" rotWithShape="0">
              <a:srgbClr val="000000"/>
            </a:outerShdw>
            <a:reflection endPos="0" dir="5400000" sy="-100000" algn="bl" rotWithShape="0"/>
            <a:softEdge rad="114300"/>
          </a:effectLst>
        </p:spPr>
      </p:pic>
    </p:spTree>
    <p:extLst>
      <p:ext uri="{BB962C8B-B14F-4D97-AF65-F5344CB8AC3E}">
        <p14:creationId xmlns:p14="http://schemas.microsoft.com/office/powerpoint/2010/main" val="177351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02218"/>
            <a:ext cx="3094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Windows</a:t>
            </a:r>
            <a:r>
              <a:rPr lang="zh-CN" altLang="en-US" dirty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版本安装</a:t>
            </a:r>
            <a:r>
              <a:rPr lang="en-US" altLang="zh-CN" dirty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dirty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验证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52A53864-CCED-8C7C-1611-CD5B754A92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295166"/>
            <a:ext cx="5544616" cy="3501029"/>
          </a:xfrm>
          <a:prstGeom prst="rect">
            <a:avLst/>
          </a:prstGeom>
        </p:spPr>
      </p:pic>
      <p:sp>
        <p:nvSpPr>
          <p:cNvPr id="6" name="矩形 1">
            <a:extLst>
              <a:ext uri="{FF2B5EF4-FFF2-40B4-BE49-F238E27FC236}">
                <a16:creationId xmlns:a16="http://schemas.microsoft.com/office/drawing/2014/main" xmlns="" id="{A638C0B9-8336-F88B-9227-3B4A03A956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904843"/>
            <a:ext cx="403244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itchFamily="34" charset="-122"/>
              </a:rPr>
              <a:t>打开证书助手，查看是否识别出来证书信息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07BF15BE-0550-7146-AC8D-D99FA742ED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165" y="0"/>
            <a:ext cx="1035685" cy="987574"/>
          </a:xfrm>
          <a:prstGeom prst="rect">
            <a:avLst/>
          </a:prstGeom>
          <a:effectLst>
            <a:outerShdw dist="50800" sx="1000" sy="1000" algn="ctr" rotWithShape="0">
              <a:srgbClr val="000000"/>
            </a:outerShdw>
            <a:reflection endPos="0" dir="5400000" sy="-100000" algn="bl" rotWithShape="0"/>
            <a:softEdge rad="114300"/>
          </a:effectLst>
        </p:spPr>
      </p:pic>
    </p:spTree>
    <p:extLst>
      <p:ext uri="{BB962C8B-B14F-4D97-AF65-F5344CB8AC3E}">
        <p14:creationId xmlns:p14="http://schemas.microsoft.com/office/powerpoint/2010/main" val="157312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02218"/>
            <a:ext cx="3094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Windows</a:t>
            </a:r>
            <a:r>
              <a:rPr lang="zh-CN" altLang="en-US" dirty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版本安装</a:t>
            </a:r>
            <a:r>
              <a:rPr lang="en-US" altLang="zh-CN" dirty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dirty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验证</a:t>
            </a:r>
          </a:p>
        </p:txBody>
      </p:sp>
      <p:sp>
        <p:nvSpPr>
          <p:cNvPr id="6" name="矩形 1">
            <a:extLst>
              <a:ext uri="{FF2B5EF4-FFF2-40B4-BE49-F238E27FC236}">
                <a16:creationId xmlns:a16="http://schemas.microsoft.com/office/drawing/2014/main" xmlns="" id="{A638C0B9-8336-F88B-9227-3B4A03A956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575" y="904843"/>
            <a:ext cx="403244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itchFamily="34" charset="-122"/>
              </a:rPr>
              <a:t>登入系统验证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E1526BC3-E791-EA2F-F614-B8ACE604B6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212620"/>
            <a:ext cx="6326585" cy="373343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D73FE33-C74D-F92F-1D29-63B62FC0FF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165" y="0"/>
            <a:ext cx="1035685" cy="987574"/>
          </a:xfrm>
          <a:prstGeom prst="rect">
            <a:avLst/>
          </a:prstGeom>
          <a:effectLst>
            <a:outerShdw dist="50800" sx="1000" sy="1000" algn="ctr" rotWithShape="0">
              <a:srgbClr val="000000"/>
            </a:outerShdw>
            <a:reflection endPos="0" dir="5400000" sy="-100000" algn="bl" rotWithShape="0"/>
            <a:softEdge rad="114300"/>
          </a:effectLst>
        </p:spPr>
      </p:pic>
    </p:spTree>
    <p:extLst>
      <p:ext uri="{BB962C8B-B14F-4D97-AF65-F5344CB8AC3E}">
        <p14:creationId xmlns:p14="http://schemas.microsoft.com/office/powerpoint/2010/main" val="143556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>
            <p:custDataLst>
              <p:tags r:id="rId1"/>
            </p:custDataLst>
          </p:nvPr>
        </p:nvCxnSpPr>
        <p:spPr>
          <a:xfrm>
            <a:off x="3851920" y="2255857"/>
            <a:ext cx="2946611" cy="0"/>
          </a:xfrm>
          <a:prstGeom prst="line">
            <a:avLst/>
          </a:prstGeom>
          <a:noFill/>
          <a:ln w="12700" cap="flat" cmpd="sng" algn="ctr">
            <a:solidFill>
              <a:srgbClr val="FF9999"/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3" name="矩形 2"/>
          <p:cNvSpPr/>
          <p:nvPr/>
        </p:nvSpPr>
        <p:spPr>
          <a:xfrm>
            <a:off x="3736294" y="1635646"/>
            <a:ext cx="3177862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kern="0" noProof="0" dirty="0">
                <a:solidFill>
                  <a:srgbClr val="FF999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统信</a:t>
            </a:r>
            <a:r>
              <a:rPr lang="en-US" altLang="zh-CN" sz="2800" kern="0" noProof="0" dirty="0">
                <a:solidFill>
                  <a:srgbClr val="FF999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UOS</a:t>
            </a:r>
            <a:r>
              <a:rPr lang="zh-CN" altLang="en-US" sz="2800" kern="0" noProof="0" dirty="0">
                <a:solidFill>
                  <a:srgbClr val="FF999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版本安装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rgbClr val="FF999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183640" y="1635646"/>
            <a:ext cx="1661236" cy="1528681"/>
            <a:chOff x="4459547" y="1697310"/>
            <a:chExt cx="941298" cy="901922"/>
          </a:xfrm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4459547" y="1783722"/>
              <a:ext cx="778526" cy="815510"/>
            </a:xfrm>
            <a:custGeom>
              <a:avLst/>
              <a:gdLst>
                <a:gd name="T0" fmla="*/ 304 w 304"/>
                <a:gd name="T1" fmla="*/ 322 h 366"/>
                <a:gd name="T2" fmla="*/ 260 w 304"/>
                <a:gd name="T3" fmla="*/ 366 h 366"/>
                <a:gd name="T4" fmla="*/ 0 w 304"/>
                <a:gd name="T5" fmla="*/ 366 h 366"/>
                <a:gd name="T6" fmla="*/ 0 w 304"/>
                <a:gd name="T7" fmla="*/ 0 h 366"/>
                <a:gd name="T8" fmla="*/ 260 w 304"/>
                <a:gd name="T9" fmla="*/ 0 h 366"/>
                <a:gd name="T10" fmla="*/ 304 w 304"/>
                <a:gd name="T11" fmla="*/ 44 h 366"/>
                <a:gd name="T12" fmla="*/ 304 w 304"/>
                <a:gd name="T13" fmla="*/ 322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4" h="366">
                  <a:moveTo>
                    <a:pt x="304" y="322"/>
                  </a:moveTo>
                  <a:cubicBezTo>
                    <a:pt x="304" y="347"/>
                    <a:pt x="285" y="366"/>
                    <a:pt x="260" y="366"/>
                  </a:cubicBezTo>
                  <a:cubicBezTo>
                    <a:pt x="0" y="366"/>
                    <a:pt x="0" y="366"/>
                    <a:pt x="0" y="36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285" y="0"/>
                    <a:pt x="304" y="20"/>
                    <a:pt x="304" y="44"/>
                  </a:cubicBezTo>
                  <a:lnTo>
                    <a:pt x="304" y="322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4585248" y="1697310"/>
              <a:ext cx="815597" cy="815512"/>
            </a:xfrm>
            <a:custGeom>
              <a:avLst/>
              <a:gdLst>
                <a:gd name="T0" fmla="*/ 304 w 304"/>
                <a:gd name="T1" fmla="*/ 322 h 366"/>
                <a:gd name="T2" fmla="*/ 260 w 304"/>
                <a:gd name="T3" fmla="*/ 366 h 366"/>
                <a:gd name="T4" fmla="*/ 0 w 304"/>
                <a:gd name="T5" fmla="*/ 366 h 366"/>
                <a:gd name="T6" fmla="*/ 0 w 304"/>
                <a:gd name="T7" fmla="*/ 0 h 366"/>
                <a:gd name="T8" fmla="*/ 260 w 304"/>
                <a:gd name="T9" fmla="*/ 0 h 366"/>
                <a:gd name="T10" fmla="*/ 304 w 304"/>
                <a:gd name="T11" fmla="*/ 44 h 366"/>
                <a:gd name="T12" fmla="*/ 304 w 304"/>
                <a:gd name="T13" fmla="*/ 322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4" h="366">
                  <a:moveTo>
                    <a:pt x="304" y="322"/>
                  </a:moveTo>
                  <a:cubicBezTo>
                    <a:pt x="304" y="347"/>
                    <a:pt x="284" y="366"/>
                    <a:pt x="260" y="366"/>
                  </a:cubicBezTo>
                  <a:cubicBezTo>
                    <a:pt x="0" y="366"/>
                    <a:pt x="0" y="366"/>
                    <a:pt x="0" y="36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284" y="0"/>
                    <a:pt x="304" y="20"/>
                    <a:pt x="304" y="44"/>
                  </a:cubicBezTo>
                  <a:lnTo>
                    <a:pt x="304" y="322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57D25676-E9E6-0ED0-97ED-963B9FCC0664}"/>
              </a:ext>
            </a:extLst>
          </p:cNvPr>
          <p:cNvSpPr txBox="1"/>
          <p:nvPr/>
        </p:nvSpPr>
        <p:spPr>
          <a:xfrm>
            <a:off x="3736294" y="2539261"/>
            <a:ext cx="31778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CN" altLang="en-US" kern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下载</a:t>
            </a:r>
            <a:endParaRPr lang="en-US" altLang="zh-CN" kern="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en-US" altLang="zh-CN" kern="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CN" altLang="en-US" kern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解压缩</a:t>
            </a:r>
            <a:endParaRPr lang="en-US" altLang="zh-CN" kern="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defRPr/>
            </a:pPr>
            <a:endParaRPr lang="en-US" altLang="zh-CN" kern="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CN" altLang="en-US" kern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安装</a:t>
            </a:r>
            <a:endParaRPr lang="en-US" altLang="zh-CN" dirty="0"/>
          </a:p>
        </p:txBody>
      </p:sp>
      <p:sp>
        <p:nvSpPr>
          <p:cNvPr id="4" name="MH_Other_3">
            <a:extLst>
              <a:ext uri="{FF2B5EF4-FFF2-40B4-BE49-F238E27FC236}">
                <a16:creationId xmlns:a16="http://schemas.microsoft.com/office/drawing/2014/main" xmlns="" id="{6C726F4D-7EE7-7526-634C-FA6DC5D983FF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839444" y="2039916"/>
            <a:ext cx="571469" cy="57269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rgbClr val="FF9999"/>
            </a:solidFill>
            <a:prstDash val="solid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FF999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2.3</a:t>
            </a:r>
            <a:endParaRPr kumimoji="0" lang="en-US" altLang="zh-CN" sz="3000" b="0" i="0" u="none" strike="noStrike" kern="0" cap="none" spc="0" normalizeH="0" baseline="0" noProof="0" dirty="0">
              <a:ln>
                <a:noFill/>
              </a:ln>
              <a:solidFill>
                <a:srgbClr val="FF999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A7D0D6AB-B570-97CB-703A-6D3CC549128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165" y="0"/>
            <a:ext cx="1035685" cy="987574"/>
          </a:xfrm>
          <a:prstGeom prst="rect">
            <a:avLst/>
          </a:prstGeom>
          <a:effectLst>
            <a:outerShdw dist="50800" sx="1000" sy="1000" algn="ctr" rotWithShape="0">
              <a:srgbClr val="000000"/>
            </a:outerShdw>
            <a:reflection endPos="0" dir="5400000" sy="-100000" algn="bl" rotWithShape="0"/>
            <a:softEdge rad="114300"/>
          </a:effectLst>
        </p:spPr>
      </p:pic>
    </p:spTree>
    <p:extLst>
      <p:ext uri="{BB962C8B-B14F-4D97-AF65-F5344CB8AC3E}">
        <p14:creationId xmlns:p14="http://schemas.microsoft.com/office/powerpoint/2010/main" val="3852597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11510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zh-CN" altLang="en-US" kern="0" dirty="0">
                <a:solidFill>
                  <a:srgbClr val="FF999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统信</a:t>
            </a:r>
            <a:r>
              <a:rPr lang="en-US" altLang="zh-CN" kern="0" dirty="0">
                <a:solidFill>
                  <a:srgbClr val="FF999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UOS</a:t>
            </a:r>
            <a:r>
              <a:rPr lang="zh-CN" altLang="en-US" kern="0" dirty="0">
                <a:solidFill>
                  <a:srgbClr val="FF999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版本安装</a:t>
            </a:r>
            <a:endParaRPr lang="en-US" altLang="zh-CN" kern="0" dirty="0">
              <a:solidFill>
                <a:srgbClr val="FF999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07BF15BE-0550-7146-AC8D-D99FA742ED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165" y="0"/>
            <a:ext cx="1035685" cy="987574"/>
          </a:xfrm>
          <a:prstGeom prst="rect">
            <a:avLst/>
          </a:prstGeom>
          <a:effectLst>
            <a:outerShdw dist="50800" sx="1000" sy="1000" algn="ctr" rotWithShape="0">
              <a:srgbClr val="000000"/>
            </a:outerShdw>
            <a:reflection endPos="0" dir="5400000" sy="-100000" algn="bl" rotWithShape="0"/>
            <a:softEdge rad="114300"/>
          </a:effectLst>
        </p:spPr>
      </p:pic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7802F281-3EE5-57F9-C633-10EE11A8FFBD}"/>
              </a:ext>
            </a:extLst>
          </p:cNvPr>
          <p:cNvGrpSpPr/>
          <p:nvPr/>
        </p:nvGrpSpPr>
        <p:grpSpPr>
          <a:xfrm>
            <a:off x="3777860" y="1017875"/>
            <a:ext cx="4330301" cy="3979722"/>
            <a:chOff x="3777860" y="1017875"/>
            <a:chExt cx="4330301" cy="3979722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2AB5C51C-775B-65CA-0ED9-BD54280723C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77860" y="1814903"/>
              <a:ext cx="4330301" cy="3182694"/>
            </a:xfrm>
            <a:prstGeom prst="rect">
              <a:avLst/>
            </a:prstGeom>
          </p:spPr>
        </p:pic>
        <p:sp>
          <p:nvSpPr>
            <p:cNvPr id="11" name="任意多边形 5">
              <a:extLst>
                <a:ext uri="{FF2B5EF4-FFF2-40B4-BE49-F238E27FC236}">
                  <a16:creationId xmlns:a16="http://schemas.microsoft.com/office/drawing/2014/main" xmlns="" id="{E92B5323-70A3-C91A-80AA-48C93218EC9F}"/>
                </a:ext>
              </a:extLst>
            </p:cNvPr>
            <p:cNvSpPr/>
            <p:nvPr/>
          </p:nvSpPr>
          <p:spPr bwMode="auto">
            <a:xfrm>
              <a:off x="4606318" y="1017875"/>
              <a:ext cx="2269938" cy="681038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chemeClr val="accent5">
                <a:lumMod val="75000"/>
                <a:alpha val="79999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400"/>
              <a:r>
                <a:rPr lang="zh-CN" altLang="en-US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双击安装</a:t>
              </a:r>
              <a:endPara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defTabSz="914400"/>
              <a:r>
                <a:rPr lang="zh-CN" altLang="en-US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输入电脑密码</a:t>
              </a:r>
            </a:p>
          </p:txBody>
        </p:sp>
      </p:grp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A5CFE0EF-80C8-6BB5-C2D5-140DEEFEB99E}"/>
              </a:ext>
            </a:extLst>
          </p:cNvPr>
          <p:cNvCxnSpPr/>
          <p:nvPr/>
        </p:nvCxnSpPr>
        <p:spPr>
          <a:xfrm>
            <a:off x="3275856" y="1814903"/>
            <a:ext cx="0" cy="30963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49A5D775-96AC-135E-97CF-AA93E7851CA0}"/>
              </a:ext>
            </a:extLst>
          </p:cNvPr>
          <p:cNvGrpSpPr/>
          <p:nvPr/>
        </p:nvGrpSpPr>
        <p:grpSpPr>
          <a:xfrm>
            <a:off x="389965" y="1017875"/>
            <a:ext cx="2399149" cy="3107750"/>
            <a:chOff x="389965" y="1017875"/>
            <a:chExt cx="2399149" cy="3107750"/>
          </a:xfrm>
        </p:grpSpPr>
        <p:sp>
          <p:nvSpPr>
            <p:cNvPr id="9" name="任意多边形 3">
              <a:extLst>
                <a:ext uri="{FF2B5EF4-FFF2-40B4-BE49-F238E27FC236}">
                  <a16:creationId xmlns:a16="http://schemas.microsoft.com/office/drawing/2014/main" xmlns="" id="{F92A64B8-6C4D-29BF-110A-DC236FCF6699}"/>
                </a:ext>
              </a:extLst>
            </p:cNvPr>
            <p:cNvSpPr/>
            <p:nvPr/>
          </p:nvSpPr>
          <p:spPr bwMode="auto">
            <a:xfrm>
              <a:off x="871017" y="1017875"/>
              <a:ext cx="1918097" cy="681038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007E5D"/>
            </a:solidFill>
            <a:ln>
              <a:noFill/>
            </a:ln>
          </p:spPr>
          <p:txBody>
            <a:bodyPr anchor="ctr"/>
            <a:lstStyle/>
            <a:p>
              <a:pPr algn="ctr" defTabSz="685749">
                <a:lnSpc>
                  <a:spcPct val="120000"/>
                </a:lnSpc>
                <a:defRPr/>
              </a:pPr>
              <a:r>
                <a:rPr lang="zh-CN" altLang="en-US" b="1" dirty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下载、解压缩</a:t>
              </a:r>
              <a:endParaRPr lang="zh-CN" altLang="en-US" baseline="-30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33C8D5B2-1340-A072-92D8-D8FD30496FC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9965" y="1851670"/>
              <a:ext cx="949745" cy="888471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FA9380C6-CBE2-C0F8-F73E-E32C9BCCFFF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02775" y="1851671"/>
              <a:ext cx="986339" cy="1280650"/>
            </a:xfrm>
            <a:prstGeom prst="rect">
              <a:avLst/>
            </a:prstGeom>
          </p:spPr>
        </p:pic>
        <p:sp>
          <p:nvSpPr>
            <p:cNvPr id="15" name="箭头: 右 14">
              <a:extLst>
                <a:ext uri="{FF2B5EF4-FFF2-40B4-BE49-F238E27FC236}">
                  <a16:creationId xmlns:a16="http://schemas.microsoft.com/office/drawing/2014/main" xmlns="" id="{9A85DD22-ABFA-3781-9845-B869586BBAB8}"/>
                </a:ext>
              </a:extLst>
            </p:cNvPr>
            <p:cNvSpPr/>
            <p:nvPr/>
          </p:nvSpPr>
          <p:spPr>
            <a:xfrm>
              <a:off x="1475656" y="2221002"/>
              <a:ext cx="216024" cy="2067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7F8CFC13-7212-C9B6-94AC-63C40909C78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88839" y="3525550"/>
              <a:ext cx="2200275" cy="600075"/>
            </a:xfrm>
            <a:prstGeom prst="rect">
              <a:avLst/>
            </a:prstGeom>
          </p:spPr>
        </p:pic>
        <p:sp>
          <p:nvSpPr>
            <p:cNvPr id="22" name="箭头: 下 21">
              <a:extLst>
                <a:ext uri="{FF2B5EF4-FFF2-40B4-BE49-F238E27FC236}">
                  <a16:creationId xmlns:a16="http://schemas.microsoft.com/office/drawing/2014/main" xmlns="" id="{1562232D-F2EE-CB96-9060-D41035786ADF}"/>
                </a:ext>
              </a:extLst>
            </p:cNvPr>
            <p:cNvSpPr/>
            <p:nvPr/>
          </p:nvSpPr>
          <p:spPr>
            <a:xfrm>
              <a:off x="2032798" y="3219822"/>
              <a:ext cx="306950" cy="14401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30897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圆角矩形 3">
            <a:extLst>
              <a:ext uri="{FF2B5EF4-FFF2-40B4-BE49-F238E27FC236}">
                <a16:creationId xmlns:a16="http://schemas.microsoft.com/office/drawing/2014/main" xmlns="" id="{4AAF9300-8478-00CD-30B4-1EBC84EC47F9}"/>
              </a:ext>
            </a:extLst>
          </p:cNvPr>
          <p:cNvSpPr/>
          <p:nvPr/>
        </p:nvSpPr>
        <p:spPr>
          <a:xfrm rot="2575115">
            <a:off x="623370" y="1401906"/>
            <a:ext cx="2474497" cy="2449008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FEB1B1AA-8877-050E-AE30-2C956BC78479}"/>
              </a:ext>
            </a:extLst>
          </p:cNvPr>
          <p:cNvGrpSpPr/>
          <p:nvPr/>
        </p:nvGrpSpPr>
        <p:grpSpPr>
          <a:xfrm>
            <a:off x="4067944" y="1573411"/>
            <a:ext cx="3409765" cy="1996677"/>
            <a:chOff x="4154019" y="1309174"/>
            <a:chExt cx="3409765" cy="1996677"/>
          </a:xfrm>
        </p:grpSpPr>
        <p:sp>
          <p:nvSpPr>
            <p:cNvPr id="26" name="MH_SubTitle_1">
              <a:extLst>
                <a:ext uri="{FF2B5EF4-FFF2-40B4-BE49-F238E27FC236}">
                  <a16:creationId xmlns:a16="http://schemas.microsoft.com/office/drawing/2014/main" xmlns="" id="{BE6BC0F7-452C-8810-F43D-B163013D120C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4655246" y="1309174"/>
              <a:ext cx="2908538" cy="572690"/>
            </a:xfrm>
            <a:custGeom>
              <a:avLst/>
              <a:gdLst>
                <a:gd name="connsiteX0" fmla="*/ 2 w 3878508"/>
                <a:gd name="connsiteY0" fmla="*/ 0 h 762904"/>
                <a:gd name="connsiteX1" fmla="*/ 3497056 w 3878508"/>
                <a:gd name="connsiteY1" fmla="*/ 0 h 762904"/>
                <a:gd name="connsiteX2" fmla="*/ 3878508 w 3878508"/>
                <a:gd name="connsiteY2" fmla="*/ 381452 h 762904"/>
                <a:gd name="connsiteX3" fmla="*/ 3878507 w 3878508"/>
                <a:gd name="connsiteY3" fmla="*/ 381452 h 762904"/>
                <a:gd name="connsiteX4" fmla="*/ 3497055 w 3878508"/>
                <a:gd name="connsiteY4" fmla="*/ 762904 h 762904"/>
                <a:gd name="connsiteX5" fmla="*/ 0 w 3878508"/>
                <a:gd name="connsiteY5" fmla="*/ 762903 h 762904"/>
                <a:gd name="connsiteX6" fmla="*/ 51426 w 3878508"/>
                <a:gd name="connsiteY6" fmla="*/ 720474 h 762904"/>
                <a:gd name="connsiteX7" fmla="*/ 191853 w 3878508"/>
                <a:gd name="connsiteY7" fmla="*/ 381451 h 762904"/>
                <a:gd name="connsiteX8" fmla="*/ 51426 w 3878508"/>
                <a:gd name="connsiteY8" fmla="*/ 42429 h 7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8508" h="762904">
                  <a:moveTo>
                    <a:pt x="2" y="0"/>
                  </a:moveTo>
                  <a:lnTo>
                    <a:pt x="3497056" y="0"/>
                  </a:lnTo>
                  <a:cubicBezTo>
                    <a:pt x="3707726" y="0"/>
                    <a:pt x="3878508" y="170782"/>
                    <a:pt x="3878508" y="381452"/>
                  </a:cubicBezTo>
                  <a:lnTo>
                    <a:pt x="3878507" y="381452"/>
                  </a:lnTo>
                  <a:cubicBezTo>
                    <a:pt x="3878507" y="592122"/>
                    <a:pt x="3707725" y="762904"/>
                    <a:pt x="3497055" y="762904"/>
                  </a:cubicBezTo>
                  <a:lnTo>
                    <a:pt x="0" y="762903"/>
                  </a:lnTo>
                  <a:lnTo>
                    <a:pt x="51426" y="720474"/>
                  </a:lnTo>
                  <a:cubicBezTo>
                    <a:pt x="138189" y="633710"/>
                    <a:pt x="191853" y="513848"/>
                    <a:pt x="191853" y="381451"/>
                  </a:cubicBezTo>
                  <a:cubicBezTo>
                    <a:pt x="191853" y="249055"/>
                    <a:pt x="138189" y="129192"/>
                    <a:pt x="51426" y="42429"/>
                  </a:cubicBezTo>
                  <a:close/>
                </a:path>
              </a:pathLst>
            </a:cu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/>
          </p:spPr>
          <p:txBody>
            <a:bodyPr lIns="0" tIns="0" rIns="0" bIns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通知内容讲解</a:t>
              </a:r>
              <a:endPara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MH_Other_1">
              <a:extLst>
                <a:ext uri="{FF2B5EF4-FFF2-40B4-BE49-F238E27FC236}">
                  <a16:creationId xmlns:a16="http://schemas.microsoft.com/office/drawing/2014/main" xmlns="" id="{1D220B65-E817-6B7F-42AC-C7903CF1085C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4154019" y="1309174"/>
              <a:ext cx="571469" cy="572690"/>
            </a:xfrm>
            <a:prstGeom prst="ellipse">
              <a:avLst/>
            </a:prstGeom>
            <a:solidFill>
              <a:srgbClr val="FFFFFF"/>
            </a:solidFill>
            <a:ln w="57150" cap="flat" cmpd="sng" algn="ctr">
              <a:solidFill>
                <a:schemeClr val="tx2">
                  <a:lumMod val="75000"/>
                </a:schemeClr>
              </a:solidFill>
              <a:prstDash val="solid"/>
            </a:ln>
            <a:effectLst/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0" i="0" u="none" strike="noStrike" kern="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0" name="MH_SubTitle_3">
              <a:extLst>
                <a:ext uri="{FF2B5EF4-FFF2-40B4-BE49-F238E27FC236}">
                  <a16:creationId xmlns:a16="http://schemas.microsoft.com/office/drawing/2014/main" xmlns="" id="{60652E61-4342-1A34-8FFC-D52B9D7F1C55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55246" y="2733161"/>
              <a:ext cx="2908538" cy="572690"/>
            </a:xfrm>
            <a:custGeom>
              <a:avLst/>
              <a:gdLst>
                <a:gd name="connsiteX0" fmla="*/ 2 w 3878508"/>
                <a:gd name="connsiteY0" fmla="*/ 0 h 762904"/>
                <a:gd name="connsiteX1" fmla="*/ 3497056 w 3878508"/>
                <a:gd name="connsiteY1" fmla="*/ 0 h 762904"/>
                <a:gd name="connsiteX2" fmla="*/ 3878508 w 3878508"/>
                <a:gd name="connsiteY2" fmla="*/ 381452 h 762904"/>
                <a:gd name="connsiteX3" fmla="*/ 3878507 w 3878508"/>
                <a:gd name="connsiteY3" fmla="*/ 381452 h 762904"/>
                <a:gd name="connsiteX4" fmla="*/ 3497055 w 3878508"/>
                <a:gd name="connsiteY4" fmla="*/ 762904 h 762904"/>
                <a:gd name="connsiteX5" fmla="*/ 0 w 3878508"/>
                <a:gd name="connsiteY5" fmla="*/ 762903 h 762904"/>
                <a:gd name="connsiteX6" fmla="*/ 51426 w 3878508"/>
                <a:gd name="connsiteY6" fmla="*/ 720474 h 762904"/>
                <a:gd name="connsiteX7" fmla="*/ 191853 w 3878508"/>
                <a:gd name="connsiteY7" fmla="*/ 381451 h 762904"/>
                <a:gd name="connsiteX8" fmla="*/ 51426 w 3878508"/>
                <a:gd name="connsiteY8" fmla="*/ 42429 h 7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8508" h="762904">
                  <a:moveTo>
                    <a:pt x="2" y="0"/>
                  </a:moveTo>
                  <a:lnTo>
                    <a:pt x="3497056" y="0"/>
                  </a:lnTo>
                  <a:cubicBezTo>
                    <a:pt x="3707726" y="0"/>
                    <a:pt x="3878508" y="170782"/>
                    <a:pt x="3878508" y="381452"/>
                  </a:cubicBezTo>
                  <a:lnTo>
                    <a:pt x="3878507" y="381452"/>
                  </a:lnTo>
                  <a:cubicBezTo>
                    <a:pt x="3878507" y="592122"/>
                    <a:pt x="3707725" y="762904"/>
                    <a:pt x="3497055" y="762904"/>
                  </a:cubicBezTo>
                  <a:lnTo>
                    <a:pt x="0" y="762903"/>
                  </a:lnTo>
                  <a:lnTo>
                    <a:pt x="51426" y="720474"/>
                  </a:lnTo>
                  <a:cubicBezTo>
                    <a:pt x="138189" y="633710"/>
                    <a:pt x="191853" y="513848"/>
                    <a:pt x="191853" y="381451"/>
                  </a:cubicBezTo>
                  <a:cubicBezTo>
                    <a:pt x="191853" y="249055"/>
                    <a:pt x="138189" y="129192"/>
                    <a:pt x="51426" y="42429"/>
                  </a:cubicBezTo>
                  <a:close/>
                </a:path>
              </a:pathLst>
            </a:custGeom>
            <a:noFill/>
            <a:ln w="25400" cap="flat" cmpd="sng" algn="ctr">
              <a:solidFill>
                <a:srgbClr val="FF9999"/>
              </a:solidFill>
              <a:prstDash val="solid"/>
            </a:ln>
            <a:effectLst/>
          </p:spPr>
          <p:txBody>
            <a:bodyPr lIns="0" tIns="0" rIns="0" bIns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dirty="0">
                  <a:ln>
                    <a:noFill/>
                  </a:ln>
                  <a:solidFill>
                    <a:srgbClr val="FF9999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数字证书助手安装</a:t>
              </a:r>
              <a:endPara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FF999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MH_Other_3">
              <a:extLst>
                <a:ext uri="{FF2B5EF4-FFF2-40B4-BE49-F238E27FC236}">
                  <a16:creationId xmlns:a16="http://schemas.microsoft.com/office/drawing/2014/main" xmlns="" id="{7875F3A7-82E8-BE50-FFE4-4F7BDB85D395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4154019" y="2733161"/>
              <a:ext cx="571469" cy="572690"/>
            </a:xfrm>
            <a:prstGeom prst="ellipse">
              <a:avLst/>
            </a:prstGeom>
            <a:solidFill>
              <a:srgbClr val="FFFFFF"/>
            </a:solidFill>
            <a:ln w="57150" cap="flat" cmpd="sng" algn="ctr">
              <a:solidFill>
                <a:srgbClr val="FF9999"/>
              </a:solidFill>
              <a:prstDash val="solid"/>
            </a:ln>
            <a:effectLst/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3000" kern="0" dirty="0">
                  <a:solidFill>
                    <a:srgbClr val="FF999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kumimoji="0" lang="en-US" altLang="zh-CN" sz="3000" b="0" i="0" u="none" strike="noStrike" kern="0" cap="none" spc="0" normalizeH="0" baseline="0" noProof="0" dirty="0">
                <a:ln>
                  <a:noFill/>
                </a:ln>
                <a:solidFill>
                  <a:srgbClr val="FF999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MH_Others_1">
            <a:extLst>
              <a:ext uri="{FF2B5EF4-FFF2-40B4-BE49-F238E27FC236}">
                <a16:creationId xmlns:a16="http://schemas.microsoft.com/office/drawing/2014/main" xmlns="" id="{3E35B2A4-5297-2303-B378-F1F341C3B7E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755576" y="2232712"/>
            <a:ext cx="2043664" cy="72228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7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</a:p>
        </p:txBody>
      </p:sp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D519D54A-37C4-8142-6807-E477C886CC5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165" y="0"/>
            <a:ext cx="1035685" cy="987574"/>
          </a:xfrm>
          <a:prstGeom prst="rect">
            <a:avLst/>
          </a:prstGeom>
          <a:effectLst>
            <a:outerShdw dist="50800" sx="1000" sy="1000" algn="ctr" rotWithShape="0">
              <a:srgbClr val="000000"/>
            </a:outerShdw>
            <a:reflection endPos="0" dir="5400000" sy="-100000" algn="bl" rotWithShape="0"/>
            <a:softEdge rad="114300"/>
          </a:effectLst>
        </p:spPr>
      </p:pic>
    </p:spTree>
    <p:extLst>
      <p:ext uri="{BB962C8B-B14F-4D97-AF65-F5344CB8AC3E}">
        <p14:creationId xmlns:p14="http://schemas.microsoft.com/office/powerpoint/2010/main" val="21208774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>
            <p:custDataLst>
              <p:tags r:id="rId1"/>
            </p:custDataLst>
          </p:nvPr>
        </p:nvCxnSpPr>
        <p:spPr>
          <a:xfrm>
            <a:off x="3851920" y="2255857"/>
            <a:ext cx="2946611" cy="0"/>
          </a:xfrm>
          <a:prstGeom prst="line">
            <a:avLst/>
          </a:prstGeom>
          <a:noFill/>
          <a:ln w="12700" cap="flat" cmpd="sng" algn="ctr">
            <a:solidFill>
              <a:srgbClr val="FF9999"/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3" name="矩形 2"/>
          <p:cNvSpPr/>
          <p:nvPr/>
        </p:nvSpPr>
        <p:spPr>
          <a:xfrm>
            <a:off x="3736294" y="1635646"/>
            <a:ext cx="3177862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中标麒麟版本安装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183640" y="1635646"/>
            <a:ext cx="1661236" cy="1528681"/>
            <a:chOff x="4459547" y="1697310"/>
            <a:chExt cx="941298" cy="901922"/>
          </a:xfrm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4459547" y="1783722"/>
              <a:ext cx="778526" cy="815510"/>
            </a:xfrm>
            <a:custGeom>
              <a:avLst/>
              <a:gdLst>
                <a:gd name="T0" fmla="*/ 304 w 304"/>
                <a:gd name="T1" fmla="*/ 322 h 366"/>
                <a:gd name="T2" fmla="*/ 260 w 304"/>
                <a:gd name="T3" fmla="*/ 366 h 366"/>
                <a:gd name="T4" fmla="*/ 0 w 304"/>
                <a:gd name="T5" fmla="*/ 366 h 366"/>
                <a:gd name="T6" fmla="*/ 0 w 304"/>
                <a:gd name="T7" fmla="*/ 0 h 366"/>
                <a:gd name="T8" fmla="*/ 260 w 304"/>
                <a:gd name="T9" fmla="*/ 0 h 366"/>
                <a:gd name="T10" fmla="*/ 304 w 304"/>
                <a:gd name="T11" fmla="*/ 44 h 366"/>
                <a:gd name="T12" fmla="*/ 304 w 304"/>
                <a:gd name="T13" fmla="*/ 322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4" h="366">
                  <a:moveTo>
                    <a:pt x="304" y="322"/>
                  </a:moveTo>
                  <a:cubicBezTo>
                    <a:pt x="304" y="347"/>
                    <a:pt x="285" y="366"/>
                    <a:pt x="260" y="366"/>
                  </a:cubicBezTo>
                  <a:cubicBezTo>
                    <a:pt x="0" y="366"/>
                    <a:pt x="0" y="366"/>
                    <a:pt x="0" y="36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285" y="0"/>
                    <a:pt x="304" y="20"/>
                    <a:pt x="304" y="44"/>
                  </a:cubicBezTo>
                  <a:lnTo>
                    <a:pt x="304" y="322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4585248" y="1697310"/>
              <a:ext cx="815597" cy="815512"/>
            </a:xfrm>
            <a:custGeom>
              <a:avLst/>
              <a:gdLst>
                <a:gd name="T0" fmla="*/ 304 w 304"/>
                <a:gd name="T1" fmla="*/ 322 h 366"/>
                <a:gd name="T2" fmla="*/ 260 w 304"/>
                <a:gd name="T3" fmla="*/ 366 h 366"/>
                <a:gd name="T4" fmla="*/ 0 w 304"/>
                <a:gd name="T5" fmla="*/ 366 h 366"/>
                <a:gd name="T6" fmla="*/ 0 w 304"/>
                <a:gd name="T7" fmla="*/ 0 h 366"/>
                <a:gd name="T8" fmla="*/ 260 w 304"/>
                <a:gd name="T9" fmla="*/ 0 h 366"/>
                <a:gd name="T10" fmla="*/ 304 w 304"/>
                <a:gd name="T11" fmla="*/ 44 h 366"/>
                <a:gd name="T12" fmla="*/ 304 w 304"/>
                <a:gd name="T13" fmla="*/ 322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4" h="366">
                  <a:moveTo>
                    <a:pt x="304" y="322"/>
                  </a:moveTo>
                  <a:cubicBezTo>
                    <a:pt x="304" y="347"/>
                    <a:pt x="284" y="366"/>
                    <a:pt x="260" y="366"/>
                  </a:cubicBezTo>
                  <a:cubicBezTo>
                    <a:pt x="0" y="366"/>
                    <a:pt x="0" y="366"/>
                    <a:pt x="0" y="36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284" y="0"/>
                    <a:pt x="304" y="20"/>
                    <a:pt x="304" y="44"/>
                  </a:cubicBezTo>
                  <a:lnTo>
                    <a:pt x="304" y="322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57D25676-E9E6-0ED0-97ED-963B9FCC0664}"/>
              </a:ext>
            </a:extLst>
          </p:cNvPr>
          <p:cNvSpPr txBox="1"/>
          <p:nvPr/>
        </p:nvSpPr>
        <p:spPr>
          <a:xfrm>
            <a:off x="3736294" y="2539261"/>
            <a:ext cx="31778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CN" altLang="en-US" kern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下载</a:t>
            </a:r>
            <a:endParaRPr lang="en-US" altLang="zh-CN" kern="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en-US" altLang="zh-CN" kern="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CN" altLang="en-US" kern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解压缩</a:t>
            </a:r>
            <a:endParaRPr lang="en-US" altLang="zh-CN" kern="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defRPr/>
            </a:pPr>
            <a:endParaRPr lang="en-US" altLang="zh-CN" kern="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CN" altLang="en-US" kern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安装</a:t>
            </a:r>
            <a:endParaRPr lang="en-US" altLang="zh-CN" dirty="0"/>
          </a:p>
        </p:txBody>
      </p:sp>
      <p:sp>
        <p:nvSpPr>
          <p:cNvPr id="5" name="MH_Other_4">
            <a:extLst>
              <a:ext uri="{FF2B5EF4-FFF2-40B4-BE49-F238E27FC236}">
                <a16:creationId xmlns:a16="http://schemas.microsoft.com/office/drawing/2014/main" xmlns="" id="{27AC73AD-07A7-EE5D-B285-6F4AA4A1511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879180" y="1999060"/>
            <a:ext cx="571469" cy="57269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5">
                <a:lumMod val="75000"/>
              </a:schemeClr>
            </a:solidFill>
            <a:prstDash val="solid"/>
          </a:ln>
          <a:effec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2.4</a:t>
            </a:r>
            <a:endParaRPr kumimoji="0" lang="en-US" altLang="zh-CN" sz="3000" b="0" i="0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xmlns="" id="{A3B8B30F-EB12-A14B-2F09-B62588D0CB78}"/>
              </a:ext>
            </a:extLst>
          </p:cNvPr>
          <p:cNvSpPr txBox="1"/>
          <p:nvPr/>
        </p:nvSpPr>
        <p:spPr>
          <a:xfrm>
            <a:off x="3736294" y="4155926"/>
            <a:ext cx="3744416" cy="434989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marL="0" lvl="1">
              <a:defRPr/>
            </a:pPr>
            <a:r>
              <a:rPr lang="zh-CN" altLang="en-US" sz="12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详细安装步骤可参考：</a:t>
            </a:r>
            <a:endParaRPr lang="en-US" altLang="zh-CN" sz="12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lvl="1">
              <a:defRPr/>
            </a:pPr>
            <a:r>
              <a:rPr lang="zh-CN" altLang="en-US" sz="1200" kern="0" dirty="0">
                <a:solidFill>
                  <a:srgbClr val="007E5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附件：数字证书助手安装及升级流程</a:t>
            </a:r>
            <a:endParaRPr lang="en-US" altLang="zh-CN" sz="1200" kern="0" dirty="0">
              <a:solidFill>
                <a:srgbClr val="007E5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5E4BCF0-664C-6347-AB8A-19AD5F5BA89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165" y="0"/>
            <a:ext cx="1035685" cy="987574"/>
          </a:xfrm>
          <a:prstGeom prst="rect">
            <a:avLst/>
          </a:prstGeom>
          <a:effectLst>
            <a:outerShdw dist="50800" sx="1000" sy="1000" algn="ctr" rotWithShape="0">
              <a:srgbClr val="000000"/>
            </a:outerShdw>
            <a:reflection endPos="0" dir="5400000" sy="-100000" algn="bl" rotWithShape="0"/>
            <a:softEdge rad="114300"/>
          </a:effectLst>
        </p:spPr>
      </p:pic>
    </p:spTree>
    <p:extLst>
      <p:ext uri="{BB962C8B-B14F-4D97-AF65-F5344CB8AC3E}">
        <p14:creationId xmlns:p14="http://schemas.microsoft.com/office/powerpoint/2010/main" val="3892874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764" y="41151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zh-CN" altLang="en-US" kern="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中标麒麟版本安装</a:t>
            </a:r>
            <a:endParaRPr lang="en-US" altLang="zh-CN" kern="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07BF15BE-0550-7146-AC8D-D99FA742ED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165" y="0"/>
            <a:ext cx="1035685" cy="987574"/>
          </a:xfrm>
          <a:prstGeom prst="rect">
            <a:avLst/>
          </a:prstGeom>
          <a:effectLst>
            <a:outerShdw dist="50800" sx="1000" sy="1000" algn="ctr" rotWithShape="0">
              <a:srgbClr val="000000"/>
            </a:outerShdw>
            <a:reflection endPos="0" dir="5400000" sy="-100000" algn="bl" rotWithShape="0"/>
            <a:softEdge rad="114300"/>
          </a:effectLst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27C3E5F-1349-A177-164F-C7C7840B2A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5816" y="2067694"/>
            <a:ext cx="1520949" cy="2303627"/>
          </a:xfrm>
          <a:prstGeom prst="rect">
            <a:avLst/>
          </a:prstGeom>
        </p:spPr>
      </p:pic>
      <p:sp>
        <p:nvSpPr>
          <p:cNvPr id="6" name="任意多边形 5">
            <a:extLst>
              <a:ext uri="{FF2B5EF4-FFF2-40B4-BE49-F238E27FC236}">
                <a16:creationId xmlns:a16="http://schemas.microsoft.com/office/drawing/2014/main" xmlns="" id="{58E14D23-FF8D-E2B7-A5AD-76A1E8651C36}"/>
              </a:ext>
            </a:extLst>
          </p:cNvPr>
          <p:cNvSpPr/>
          <p:nvPr/>
        </p:nvSpPr>
        <p:spPr bwMode="auto">
          <a:xfrm>
            <a:off x="2616172" y="843558"/>
            <a:ext cx="2770585" cy="888471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solidFill>
            <a:srgbClr val="007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打开终端</a:t>
            </a:r>
          </a:p>
        </p:txBody>
      </p:sp>
      <p:sp>
        <p:nvSpPr>
          <p:cNvPr id="7" name="任意多边形 3">
            <a:extLst>
              <a:ext uri="{FF2B5EF4-FFF2-40B4-BE49-F238E27FC236}">
                <a16:creationId xmlns:a16="http://schemas.microsoft.com/office/drawing/2014/main" xmlns="" id="{5C3552AD-0E6B-1FE1-065F-05C0C9D9E244}"/>
              </a:ext>
            </a:extLst>
          </p:cNvPr>
          <p:cNvSpPr/>
          <p:nvPr/>
        </p:nvSpPr>
        <p:spPr bwMode="auto">
          <a:xfrm>
            <a:off x="251520" y="843558"/>
            <a:ext cx="2770585" cy="888471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anchor="ctr"/>
          <a:lstStyle/>
          <a:p>
            <a:pPr algn="ctr" defTabSz="914400"/>
            <a:endParaRPr lang="zh-CN" altLang="en-US">
              <a:solidFill>
                <a:schemeClr val="bg1"/>
              </a:solidFill>
              <a:latin typeface="宋体" pitchFamily="2" charset="-122"/>
            </a:endParaRPr>
          </a:p>
        </p:txBody>
      </p:sp>
      <p:sp>
        <p:nvSpPr>
          <p:cNvPr id="8" name="任意多边形 4">
            <a:extLst>
              <a:ext uri="{FF2B5EF4-FFF2-40B4-BE49-F238E27FC236}">
                <a16:creationId xmlns:a16="http://schemas.microsoft.com/office/drawing/2014/main" xmlns="" id="{60B63DC9-E962-ABE3-F17E-8F3D3E714715}"/>
              </a:ext>
            </a:extLst>
          </p:cNvPr>
          <p:cNvSpPr/>
          <p:nvPr/>
        </p:nvSpPr>
        <p:spPr bwMode="auto">
          <a:xfrm>
            <a:off x="4986108" y="843558"/>
            <a:ext cx="2770584" cy="888471"/>
          </a:xfrm>
          <a:custGeom>
            <a:avLst/>
            <a:gdLst>
              <a:gd name="connsiteX0" fmla="*/ 0 w 2636520"/>
              <a:gd name="connsiteY0" fmla="*/ 0 h 1447800"/>
              <a:gd name="connsiteX1" fmla="*/ 2103122 w 2636520"/>
              <a:gd name="connsiteY1" fmla="*/ 0 h 1447800"/>
              <a:gd name="connsiteX2" fmla="*/ 2636520 w 2636520"/>
              <a:gd name="connsiteY2" fmla="*/ 723900 h 1447800"/>
              <a:gd name="connsiteX3" fmla="*/ 2103122 w 2636520"/>
              <a:gd name="connsiteY3" fmla="*/ 1447800 h 1447800"/>
              <a:gd name="connsiteX4" fmla="*/ 0 w 2636520"/>
              <a:gd name="connsiteY4" fmla="*/ 1447800 h 1447800"/>
              <a:gd name="connsiteX5" fmla="*/ 0 w 2636520"/>
              <a:gd name="connsiteY5" fmla="*/ 1442632 h 1447800"/>
              <a:gd name="connsiteX6" fmla="*/ 529590 w 2636520"/>
              <a:gd name="connsiteY6" fmla="*/ 723900 h 1447800"/>
              <a:gd name="connsiteX7" fmla="*/ 0 w 2636520"/>
              <a:gd name="connsiteY7" fmla="*/ 5168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6520" h="1447800">
                <a:moveTo>
                  <a:pt x="0" y="0"/>
                </a:moveTo>
                <a:lnTo>
                  <a:pt x="2103122" y="0"/>
                </a:lnTo>
                <a:lnTo>
                  <a:pt x="2636520" y="723900"/>
                </a:lnTo>
                <a:lnTo>
                  <a:pt x="2103122" y="1447800"/>
                </a:lnTo>
                <a:lnTo>
                  <a:pt x="0" y="1447800"/>
                </a:lnTo>
                <a:lnTo>
                  <a:pt x="0" y="1442632"/>
                </a:lnTo>
                <a:lnTo>
                  <a:pt x="529590" y="723900"/>
                </a:lnTo>
                <a:lnTo>
                  <a:pt x="0" y="5168"/>
                </a:lnTo>
                <a:close/>
              </a:path>
            </a:pathLst>
          </a:custGeom>
          <a:solidFill>
            <a:srgbClr val="FF9999">
              <a:alpha val="79999"/>
            </a:srgbClr>
          </a:solidFill>
          <a:ln>
            <a:noFill/>
          </a:ln>
        </p:spPr>
        <p:txBody>
          <a:bodyPr anchor="ctr"/>
          <a:lstStyle/>
          <a:p>
            <a:pPr algn="ctr" defTabSz="914400"/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执行安装命令</a:t>
            </a:r>
          </a:p>
        </p:txBody>
      </p:sp>
      <p:sp>
        <p:nvSpPr>
          <p:cNvPr id="9" name="文本框 76">
            <a:extLst>
              <a:ext uri="{FF2B5EF4-FFF2-40B4-BE49-F238E27FC236}">
                <a16:creationId xmlns:a16="http://schemas.microsoft.com/office/drawing/2014/main" xmlns="" id="{D78C1288-1F70-2D81-0788-5072F4283421}"/>
              </a:ext>
            </a:extLst>
          </p:cNvPr>
          <p:cNvSpPr txBox="1"/>
          <p:nvPr/>
        </p:nvSpPr>
        <p:spPr bwMode="auto">
          <a:xfrm>
            <a:off x="389965" y="1089501"/>
            <a:ext cx="2409428" cy="39658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685749">
              <a:lnSpc>
                <a:spcPct val="120000"/>
              </a:lnSpc>
              <a:defRPr/>
            </a:pPr>
            <a:r>
              <a:rPr lang="zh-CN" altLang="en-US" sz="1800" b="1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下载、解压缩</a:t>
            </a:r>
            <a:endParaRPr lang="zh-CN" altLang="en-US" sz="1800" baseline="-30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395BAD8C-EE2D-F376-3CAA-F0D14C27CC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965" y="1851670"/>
            <a:ext cx="949745" cy="88847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6733A2E0-E083-59BF-AC3C-851DA07B0C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11200" y="1851670"/>
            <a:ext cx="850475" cy="105822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08069209-BAC7-8F58-8A8D-55B1EA06F9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6879" y="3363838"/>
            <a:ext cx="2200275" cy="600075"/>
          </a:xfrm>
          <a:prstGeom prst="rect">
            <a:avLst/>
          </a:prstGeom>
        </p:spPr>
      </p:pic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F129E6B3-4AC1-B384-82C2-22FF0155E6BF}"/>
              </a:ext>
            </a:extLst>
          </p:cNvPr>
          <p:cNvCxnSpPr/>
          <p:nvPr/>
        </p:nvCxnSpPr>
        <p:spPr>
          <a:xfrm>
            <a:off x="2699792" y="1851670"/>
            <a:ext cx="0" cy="2880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6303DB27-3D57-F346-69F6-FD2D5B132699}"/>
              </a:ext>
            </a:extLst>
          </p:cNvPr>
          <p:cNvCxnSpPr/>
          <p:nvPr/>
        </p:nvCxnSpPr>
        <p:spPr>
          <a:xfrm>
            <a:off x="4860032" y="1851670"/>
            <a:ext cx="0" cy="2880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DFC36FE2-8EE7-F469-2F79-1EDF7C9870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10025" y="3003798"/>
            <a:ext cx="4020494" cy="1531821"/>
          </a:xfrm>
          <a:prstGeom prst="rect">
            <a:avLst/>
          </a:prstGeom>
        </p:spPr>
      </p:pic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0F5DB249-69BF-CCD6-6D43-E2774F151DAB}"/>
              </a:ext>
            </a:extLst>
          </p:cNvPr>
          <p:cNvSpPr/>
          <p:nvPr/>
        </p:nvSpPr>
        <p:spPr>
          <a:xfrm>
            <a:off x="5010025" y="1851670"/>
            <a:ext cx="3516253" cy="992569"/>
          </a:xfrm>
          <a:prstGeom prst="rect">
            <a:avLst/>
          </a:prstGeom>
          <a:noFill/>
        </p:spPr>
        <p:txBody>
          <a:bodyPr wrap="square" lIns="68571" tIns="34285" rIns="68571" bIns="34285">
            <a:spAutoFit/>
          </a:bodyPr>
          <a:lstStyle/>
          <a:p>
            <a:pPr>
              <a:defRPr/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执行安装命令：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defRPr/>
            </a:pPr>
            <a:r>
              <a:rPr lang="en-US" altLang="zh-CN" dirty="0" err="1"/>
              <a:t>sudo</a:t>
            </a:r>
            <a:r>
              <a:rPr lang="en-US" altLang="zh-CN" dirty="0"/>
              <a:t> rpm -</a:t>
            </a:r>
            <a:r>
              <a:rPr lang="en-US" altLang="zh-CN" dirty="0" err="1"/>
              <a:t>ivh</a:t>
            </a:r>
            <a:r>
              <a:rPr lang="en-US" altLang="zh-CN" dirty="0"/>
              <a:t> certaide-3.6.1.3.rpm</a:t>
            </a:r>
          </a:p>
          <a:p>
            <a:pPr>
              <a:defRPr/>
            </a:pP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Enter</a:t>
            </a:r>
          </a:p>
          <a:p>
            <a:pPr>
              <a:defRPr/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输入电脑密码</a:t>
            </a:r>
          </a:p>
        </p:txBody>
      </p:sp>
      <p:sp>
        <p:nvSpPr>
          <p:cNvPr id="27" name="箭头: 右 26">
            <a:extLst>
              <a:ext uri="{FF2B5EF4-FFF2-40B4-BE49-F238E27FC236}">
                <a16:creationId xmlns:a16="http://schemas.microsoft.com/office/drawing/2014/main" xmlns="" id="{E4ED11C5-4040-037E-8081-EAC9BA34D2A1}"/>
              </a:ext>
            </a:extLst>
          </p:cNvPr>
          <p:cNvSpPr/>
          <p:nvPr/>
        </p:nvSpPr>
        <p:spPr>
          <a:xfrm>
            <a:off x="1373606" y="2180146"/>
            <a:ext cx="216023" cy="2729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箭头: 下 27">
            <a:extLst>
              <a:ext uri="{FF2B5EF4-FFF2-40B4-BE49-F238E27FC236}">
                <a16:creationId xmlns:a16="http://schemas.microsoft.com/office/drawing/2014/main" xmlns="" id="{FE39BEFC-C2E0-5E6C-6A23-796042961E4E}"/>
              </a:ext>
            </a:extLst>
          </p:cNvPr>
          <p:cNvSpPr/>
          <p:nvPr/>
        </p:nvSpPr>
        <p:spPr>
          <a:xfrm>
            <a:off x="1907703" y="3084888"/>
            <a:ext cx="216025" cy="1349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8046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352883" y="3667464"/>
            <a:ext cx="1601557" cy="308411"/>
            <a:chOff x="6696860" y="5064787"/>
            <a:chExt cx="1567268" cy="31686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9" name="圆角矩形 8"/>
            <p:cNvSpPr/>
            <p:nvPr/>
          </p:nvSpPr>
          <p:spPr>
            <a:xfrm>
              <a:off x="6696860" y="5065438"/>
              <a:ext cx="1567268" cy="31621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" name="文本框 23"/>
            <p:cNvSpPr txBox="1"/>
            <p:nvPr/>
          </p:nvSpPr>
          <p:spPr>
            <a:xfrm>
              <a:off x="6697972" y="5064787"/>
              <a:ext cx="1491068" cy="307777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defPPr>
                <a:defRPr lang="zh-CN"/>
              </a:defPPr>
              <a:lvl1pPr>
                <a:defRPr sz="1600"/>
              </a:lvl1pPr>
            </a:lstStyle>
            <a:p>
              <a:pPr algn="ctr"/>
              <a:r>
                <a:rPr lang="en-US" altLang="zh-CN" dirty="0">
                  <a:solidFill>
                    <a:prstClr val="white"/>
                  </a:solidFill>
                </a:rPr>
                <a:t>2022</a:t>
              </a:r>
              <a:r>
                <a:rPr lang="zh-CN" altLang="en-US" dirty="0">
                  <a:solidFill>
                    <a:prstClr val="white"/>
                  </a:solidFill>
                </a:rPr>
                <a:t>年</a:t>
              </a:r>
              <a:r>
                <a:rPr lang="en-US" altLang="zh-CN" dirty="0">
                  <a:solidFill>
                    <a:prstClr val="white"/>
                  </a:solidFill>
                </a:rPr>
                <a:t>11</a:t>
              </a:r>
              <a:r>
                <a:rPr lang="zh-CN" altLang="en-US" dirty="0">
                  <a:solidFill>
                    <a:prstClr val="white"/>
                  </a:solidFill>
                </a:rPr>
                <a:t>月</a:t>
              </a:r>
            </a:p>
          </p:txBody>
        </p:sp>
      </p:grpSp>
      <p:sp>
        <p:nvSpPr>
          <p:cNvPr id="11" name="PA_文本框 26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<p:cNvSpPr txBox="1"/>
          <p:nvPr>
            <p:custDataLst>
              <p:tags r:id="rId1"/>
            </p:custDataLst>
          </p:nvPr>
        </p:nvSpPr>
        <p:spPr>
          <a:xfrm>
            <a:off x="2051720" y="915566"/>
            <a:ext cx="4271563" cy="76943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algn="ctr"/>
            <a:r>
              <a:rPr lang="en-US" altLang="zh-CN" sz="4400" kern="0" cap="all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—</a:t>
            </a:r>
            <a:r>
              <a:rPr lang="zh-CN" altLang="en-US" sz="4400" kern="0" cap="all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感谢您的聆听</a:t>
            </a:r>
            <a:r>
              <a:rPr lang="en-US" altLang="zh-CN" sz="4400" kern="0" cap="all" dirty="0">
                <a:solidFill>
                  <a:srgbClr val="EEECE1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—</a:t>
            </a:r>
          </a:p>
        </p:txBody>
      </p:sp>
      <p:sp>
        <p:nvSpPr>
          <p:cNvPr id="12" name="矩形 11"/>
          <p:cNvSpPr/>
          <p:nvPr/>
        </p:nvSpPr>
        <p:spPr>
          <a:xfrm>
            <a:off x="3012956" y="1828172"/>
            <a:ext cx="679855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894170" y="1833407"/>
            <a:ext cx="679855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760217" y="1833407"/>
            <a:ext cx="679855" cy="45719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620418" y="1828171"/>
            <a:ext cx="679855" cy="45719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156987" y="1819337"/>
            <a:ext cx="679855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2" name="图片 2">
            <a:extLst>
              <a:ext uri="{FF2B5EF4-FFF2-40B4-BE49-F238E27FC236}">
                <a16:creationId xmlns:a16="http://schemas.microsoft.com/office/drawing/2014/main" xmlns="" id="{20C8F64F-E397-72C1-E0E8-E14C6ADE7896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001" y="2086896"/>
            <a:ext cx="1905000" cy="137160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0F17C6D-912D-FA28-63FB-03A39F3B8B0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165" y="0"/>
            <a:ext cx="1035685" cy="987574"/>
          </a:xfrm>
          <a:prstGeom prst="rect">
            <a:avLst/>
          </a:prstGeom>
          <a:effectLst>
            <a:outerShdw dist="50800" sx="1000" sy="1000" algn="ctr" rotWithShape="0">
              <a:srgbClr val="000000"/>
            </a:outerShdw>
            <a:reflection endPos="0" dir="5400000" sy="-100000" algn="bl" rotWithShape="0"/>
            <a:softEdge rad="114300"/>
          </a:effectLst>
        </p:spPr>
      </p:pic>
      <p:sp>
        <p:nvSpPr>
          <p:cNvPr id="6" name="文本框 20">
            <a:extLst>
              <a:ext uri="{FF2B5EF4-FFF2-40B4-BE49-F238E27FC236}">
                <a16:creationId xmlns:a16="http://schemas.microsoft.com/office/drawing/2014/main" xmlns="" id="{0706A039-4B83-CFCA-FD77-2903F4835909}"/>
              </a:ext>
            </a:extLst>
          </p:cNvPr>
          <p:cNvSpPr txBox="1"/>
          <p:nvPr/>
        </p:nvSpPr>
        <p:spPr>
          <a:xfrm>
            <a:off x="2044715" y="4083918"/>
            <a:ext cx="6041046" cy="83099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1600" dirty="0"/>
              <a:t>联系人</a:t>
            </a:r>
            <a:endParaRPr lang="en-US" altLang="zh-CN" sz="1600" dirty="0"/>
          </a:p>
          <a:p>
            <a:r>
              <a:rPr lang="zh-CN" altLang="en-US" sz="1600" dirty="0"/>
              <a:t>会计核算中心：李树青、孟祥天  </a:t>
            </a:r>
            <a:r>
              <a:rPr lang="en-US" altLang="zh-CN" sz="1600" dirty="0"/>
              <a:t>63294503</a:t>
            </a:r>
            <a:r>
              <a:rPr lang="zh-CN" altLang="en-US" sz="1600" dirty="0"/>
              <a:t>、</a:t>
            </a:r>
            <a:r>
              <a:rPr lang="en-US" altLang="zh-CN" sz="1600" dirty="0"/>
              <a:t>63291296</a:t>
            </a:r>
          </a:p>
          <a:p>
            <a:r>
              <a:rPr lang="zh-CN" altLang="en-US" sz="1600" dirty="0"/>
              <a:t>北京</a:t>
            </a:r>
            <a:r>
              <a:rPr lang="en-US" altLang="zh-CN" sz="1600" dirty="0"/>
              <a:t>CA</a:t>
            </a:r>
            <a:r>
              <a:rPr lang="zh-CN" altLang="en-US" sz="1600" dirty="0"/>
              <a:t>数字证书中心：姚红亮  </a:t>
            </a:r>
            <a:r>
              <a:rPr lang="en-US" altLang="zh-CN" sz="1600" dirty="0"/>
              <a:t>15233977641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661511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212F21B-DF91-936E-2576-B17B97EE8B4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165" y="0"/>
            <a:ext cx="1035685" cy="987574"/>
          </a:xfrm>
          <a:prstGeom prst="rect">
            <a:avLst/>
          </a:prstGeom>
          <a:effectLst>
            <a:outerShdw dist="50800" sx="1000" sy="1000" algn="ctr" rotWithShape="0">
              <a:srgbClr val="000000"/>
            </a:outerShdw>
            <a:reflection endPos="0" dir="5400000" sy="-100000" algn="bl" rotWithShape="0"/>
            <a:softEdge rad="114300"/>
          </a:effectLst>
        </p:spPr>
      </p:pic>
      <p:sp>
        <p:nvSpPr>
          <p:cNvPr id="11" name="PA_文本框 26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<p:cNvSpPr txBox="1"/>
          <p:nvPr>
            <p:custDataLst>
              <p:tags r:id="rId1"/>
            </p:custDataLst>
          </p:nvPr>
        </p:nvSpPr>
        <p:spPr>
          <a:xfrm>
            <a:off x="2980915" y="1922244"/>
            <a:ext cx="2954652" cy="64632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lvl="0" algn="ctr">
              <a:defRPr/>
            </a:pPr>
            <a:r>
              <a:rPr lang="zh-CN" altLang="en-US" sz="3600" kern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通知内容讲解</a:t>
            </a:r>
            <a:endParaRPr lang="en-US" altLang="zh-CN" sz="3600" kern="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232922" y="2841596"/>
            <a:ext cx="747840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114136" y="2846831"/>
            <a:ext cx="747840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980183" y="2846831"/>
            <a:ext cx="747840" cy="45719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840384" y="2841595"/>
            <a:ext cx="747840" cy="45719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376953" y="2832761"/>
            <a:ext cx="747840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9245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212F21B-DF91-936E-2576-B17B97EE8B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165" y="0"/>
            <a:ext cx="1035685" cy="987574"/>
          </a:xfrm>
          <a:prstGeom prst="rect">
            <a:avLst/>
          </a:prstGeom>
          <a:effectLst>
            <a:outerShdw dist="50800" sx="1000" sy="1000" algn="ctr" rotWithShape="0">
              <a:srgbClr val="000000"/>
            </a:outerShdw>
            <a:reflection endPos="0" dir="5400000" sy="-100000" algn="bl" rotWithShape="0"/>
            <a:softEdge rad="114300"/>
          </a:effectLst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888D33DE-8A71-9F43-A465-0FC25C0C4C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3768" y="0"/>
            <a:ext cx="3892847" cy="5108575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E717D67E-08BF-B529-539C-55942ED5F5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8155" y="17687"/>
            <a:ext cx="3918459" cy="5005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3131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212F21B-DF91-936E-2576-B17B97EE8B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165" y="0"/>
            <a:ext cx="1035685" cy="987574"/>
          </a:xfrm>
          <a:prstGeom prst="rect">
            <a:avLst/>
          </a:prstGeom>
          <a:effectLst>
            <a:outerShdw dist="50800" sx="1000" sy="1000" algn="ctr" rotWithShape="0">
              <a:srgbClr val="000000"/>
            </a:outerShdw>
            <a:reflection endPos="0" dir="5400000" sy="-100000" algn="bl" rotWithShape="0"/>
            <a:softEdge rad="114300"/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80B0B1CE-EDE5-0506-7050-B047D627DF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664" y="699542"/>
            <a:ext cx="5544616" cy="3297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2761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212F21B-DF91-936E-2576-B17B97EE8B4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165" y="0"/>
            <a:ext cx="1035685" cy="987574"/>
          </a:xfrm>
          <a:prstGeom prst="rect">
            <a:avLst/>
          </a:prstGeom>
          <a:effectLst>
            <a:outerShdw dist="50800" sx="1000" sy="1000" algn="ctr" rotWithShape="0">
              <a:srgbClr val="000000"/>
            </a:outerShdw>
            <a:reflection endPos="0" dir="5400000" sy="-100000" algn="bl" rotWithShape="0"/>
            <a:softEdge rad="114300"/>
          </a:effectLst>
        </p:spPr>
      </p:pic>
      <p:sp>
        <p:nvSpPr>
          <p:cNvPr id="11" name="PA_文本框 26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<p:cNvSpPr txBox="1"/>
          <p:nvPr>
            <p:custDataLst>
              <p:tags r:id="rId1"/>
            </p:custDataLst>
          </p:nvPr>
        </p:nvSpPr>
        <p:spPr>
          <a:xfrm>
            <a:off x="2519250" y="1922244"/>
            <a:ext cx="3877981" cy="64632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algn="ctr"/>
            <a:r>
              <a:rPr lang="zh-CN" altLang="en-US" sz="3600" kern="0" cap="all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数字证书助手安装</a:t>
            </a:r>
            <a:endParaRPr lang="en-US" altLang="zh-CN" sz="3600" kern="0" cap="all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232922" y="2841596"/>
            <a:ext cx="747840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114136" y="2846831"/>
            <a:ext cx="747840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980183" y="2846831"/>
            <a:ext cx="747840" cy="45719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840384" y="2841595"/>
            <a:ext cx="747840" cy="45719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376953" y="2832761"/>
            <a:ext cx="747840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9261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 rot="2575115">
            <a:off x="623370" y="1401906"/>
            <a:ext cx="2474497" cy="2449008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CAED5331-1C40-209B-4E0B-617D0FFA3115}"/>
              </a:ext>
            </a:extLst>
          </p:cNvPr>
          <p:cNvGrpSpPr/>
          <p:nvPr/>
        </p:nvGrpSpPr>
        <p:grpSpPr>
          <a:xfrm>
            <a:off x="4154019" y="1309174"/>
            <a:ext cx="3409765" cy="2708670"/>
            <a:chOff x="4154019" y="1309174"/>
            <a:chExt cx="3409765" cy="2708670"/>
          </a:xfrm>
        </p:grpSpPr>
        <p:sp>
          <p:nvSpPr>
            <p:cNvPr id="7" name="MH_SubTitle_1"/>
            <p:cNvSpPr/>
            <p:nvPr>
              <p:custDataLst>
                <p:tags r:id="rId2"/>
              </p:custDataLst>
            </p:nvPr>
          </p:nvSpPr>
          <p:spPr>
            <a:xfrm>
              <a:off x="4655246" y="1309174"/>
              <a:ext cx="2908538" cy="572690"/>
            </a:xfrm>
            <a:custGeom>
              <a:avLst/>
              <a:gdLst>
                <a:gd name="connsiteX0" fmla="*/ 2 w 3878508"/>
                <a:gd name="connsiteY0" fmla="*/ 0 h 762904"/>
                <a:gd name="connsiteX1" fmla="*/ 3497056 w 3878508"/>
                <a:gd name="connsiteY1" fmla="*/ 0 h 762904"/>
                <a:gd name="connsiteX2" fmla="*/ 3878508 w 3878508"/>
                <a:gd name="connsiteY2" fmla="*/ 381452 h 762904"/>
                <a:gd name="connsiteX3" fmla="*/ 3878507 w 3878508"/>
                <a:gd name="connsiteY3" fmla="*/ 381452 h 762904"/>
                <a:gd name="connsiteX4" fmla="*/ 3497055 w 3878508"/>
                <a:gd name="connsiteY4" fmla="*/ 762904 h 762904"/>
                <a:gd name="connsiteX5" fmla="*/ 0 w 3878508"/>
                <a:gd name="connsiteY5" fmla="*/ 762903 h 762904"/>
                <a:gd name="connsiteX6" fmla="*/ 51426 w 3878508"/>
                <a:gd name="connsiteY6" fmla="*/ 720474 h 762904"/>
                <a:gd name="connsiteX7" fmla="*/ 191853 w 3878508"/>
                <a:gd name="connsiteY7" fmla="*/ 381451 h 762904"/>
                <a:gd name="connsiteX8" fmla="*/ 51426 w 3878508"/>
                <a:gd name="connsiteY8" fmla="*/ 42429 h 7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8508" h="762904">
                  <a:moveTo>
                    <a:pt x="2" y="0"/>
                  </a:moveTo>
                  <a:lnTo>
                    <a:pt x="3497056" y="0"/>
                  </a:lnTo>
                  <a:cubicBezTo>
                    <a:pt x="3707726" y="0"/>
                    <a:pt x="3878508" y="170782"/>
                    <a:pt x="3878508" y="381452"/>
                  </a:cubicBezTo>
                  <a:lnTo>
                    <a:pt x="3878507" y="381452"/>
                  </a:lnTo>
                  <a:cubicBezTo>
                    <a:pt x="3878507" y="592122"/>
                    <a:pt x="3707725" y="762904"/>
                    <a:pt x="3497055" y="762904"/>
                  </a:cubicBezTo>
                  <a:lnTo>
                    <a:pt x="0" y="762903"/>
                  </a:lnTo>
                  <a:lnTo>
                    <a:pt x="51426" y="720474"/>
                  </a:lnTo>
                  <a:cubicBezTo>
                    <a:pt x="138189" y="633710"/>
                    <a:pt x="191853" y="513848"/>
                    <a:pt x="191853" y="381451"/>
                  </a:cubicBezTo>
                  <a:cubicBezTo>
                    <a:pt x="191853" y="249055"/>
                    <a:pt x="138189" y="129192"/>
                    <a:pt x="51426" y="42429"/>
                  </a:cubicBezTo>
                  <a:close/>
                </a:path>
              </a:pathLst>
            </a:cu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/>
          </p:spPr>
          <p:txBody>
            <a:bodyPr lIns="0" tIns="0" rIns="0" bIns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数字证书助手卸载</a:t>
              </a:r>
              <a:endPara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MH_Other_1"/>
            <p:cNvSpPr/>
            <p:nvPr>
              <p:custDataLst>
                <p:tags r:id="rId3"/>
              </p:custDataLst>
            </p:nvPr>
          </p:nvSpPr>
          <p:spPr>
            <a:xfrm>
              <a:off x="4154019" y="1309174"/>
              <a:ext cx="571469" cy="572690"/>
            </a:xfrm>
            <a:prstGeom prst="ellipse">
              <a:avLst/>
            </a:prstGeom>
            <a:solidFill>
              <a:srgbClr val="FFFFFF"/>
            </a:solidFill>
            <a:ln w="57150" cap="flat" cmpd="sng" algn="ctr">
              <a:solidFill>
                <a:schemeClr val="tx2">
                  <a:lumMod val="75000"/>
                </a:schemeClr>
              </a:solidFill>
              <a:prstDash val="solid"/>
            </a:ln>
            <a:effectLst/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2.1</a:t>
              </a:r>
            </a:p>
          </p:txBody>
        </p:sp>
        <p:sp>
          <p:nvSpPr>
            <p:cNvPr id="9" name="MH_SubTitle_2"/>
            <p:cNvSpPr/>
            <p:nvPr>
              <p:custDataLst>
                <p:tags r:id="rId4"/>
              </p:custDataLst>
            </p:nvPr>
          </p:nvSpPr>
          <p:spPr>
            <a:xfrm>
              <a:off x="4655246" y="2021167"/>
              <a:ext cx="2908538" cy="572690"/>
            </a:xfrm>
            <a:custGeom>
              <a:avLst/>
              <a:gdLst>
                <a:gd name="connsiteX0" fmla="*/ 2 w 3878508"/>
                <a:gd name="connsiteY0" fmla="*/ 0 h 762904"/>
                <a:gd name="connsiteX1" fmla="*/ 3497056 w 3878508"/>
                <a:gd name="connsiteY1" fmla="*/ 0 h 762904"/>
                <a:gd name="connsiteX2" fmla="*/ 3878508 w 3878508"/>
                <a:gd name="connsiteY2" fmla="*/ 381452 h 762904"/>
                <a:gd name="connsiteX3" fmla="*/ 3878507 w 3878508"/>
                <a:gd name="connsiteY3" fmla="*/ 381452 h 762904"/>
                <a:gd name="connsiteX4" fmla="*/ 3497055 w 3878508"/>
                <a:gd name="connsiteY4" fmla="*/ 762904 h 762904"/>
                <a:gd name="connsiteX5" fmla="*/ 0 w 3878508"/>
                <a:gd name="connsiteY5" fmla="*/ 762903 h 762904"/>
                <a:gd name="connsiteX6" fmla="*/ 51426 w 3878508"/>
                <a:gd name="connsiteY6" fmla="*/ 720474 h 762904"/>
                <a:gd name="connsiteX7" fmla="*/ 191853 w 3878508"/>
                <a:gd name="connsiteY7" fmla="*/ 381451 h 762904"/>
                <a:gd name="connsiteX8" fmla="*/ 51426 w 3878508"/>
                <a:gd name="connsiteY8" fmla="*/ 42429 h 7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8508" h="762904">
                  <a:moveTo>
                    <a:pt x="2" y="0"/>
                  </a:moveTo>
                  <a:lnTo>
                    <a:pt x="3497056" y="0"/>
                  </a:lnTo>
                  <a:cubicBezTo>
                    <a:pt x="3707726" y="0"/>
                    <a:pt x="3878508" y="170782"/>
                    <a:pt x="3878508" y="381452"/>
                  </a:cubicBezTo>
                  <a:lnTo>
                    <a:pt x="3878507" y="381452"/>
                  </a:lnTo>
                  <a:cubicBezTo>
                    <a:pt x="3878507" y="592122"/>
                    <a:pt x="3707725" y="762904"/>
                    <a:pt x="3497055" y="762904"/>
                  </a:cubicBezTo>
                  <a:lnTo>
                    <a:pt x="0" y="762903"/>
                  </a:lnTo>
                  <a:lnTo>
                    <a:pt x="51426" y="720474"/>
                  </a:lnTo>
                  <a:cubicBezTo>
                    <a:pt x="138189" y="633710"/>
                    <a:pt x="191853" y="513848"/>
                    <a:pt x="191853" y="381451"/>
                  </a:cubicBezTo>
                  <a:cubicBezTo>
                    <a:pt x="191853" y="249055"/>
                    <a:pt x="138189" y="129192"/>
                    <a:pt x="51426" y="42429"/>
                  </a:cubicBezTo>
                  <a:close/>
                </a:path>
              </a:pathLst>
            </a:custGeom>
            <a:noFill/>
            <a:ln w="25400" cap="flat" cmpd="sng" algn="ctr">
              <a:solidFill>
                <a:srgbClr val="007E5D"/>
              </a:solidFill>
              <a:prstDash val="solid"/>
            </a:ln>
            <a:effectLst/>
          </p:spPr>
          <p:txBody>
            <a:bodyPr lIns="0" tIns="0" rIns="0" bIns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000" kern="0" noProof="0" dirty="0">
                  <a:solidFill>
                    <a:srgbClr val="007E5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Windows</a:t>
              </a:r>
              <a:r>
                <a:rPr lang="zh-CN" altLang="en-US" sz="2000" kern="0" noProof="0" dirty="0">
                  <a:solidFill>
                    <a:srgbClr val="007E5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版本安装</a:t>
              </a:r>
            </a:p>
          </p:txBody>
        </p:sp>
        <p:sp>
          <p:nvSpPr>
            <p:cNvPr id="10" name="MH_Other_2"/>
            <p:cNvSpPr/>
            <p:nvPr>
              <p:custDataLst>
                <p:tags r:id="rId5"/>
              </p:custDataLst>
            </p:nvPr>
          </p:nvSpPr>
          <p:spPr>
            <a:xfrm>
              <a:off x="4154019" y="2021167"/>
              <a:ext cx="571469" cy="572690"/>
            </a:xfrm>
            <a:prstGeom prst="ellipse">
              <a:avLst/>
            </a:prstGeom>
            <a:solidFill>
              <a:srgbClr val="FFFFFF"/>
            </a:solidFill>
            <a:ln w="57150" cap="flat" cmpd="sng" algn="ctr">
              <a:solidFill>
                <a:srgbClr val="007E5D"/>
              </a:solidFill>
              <a:prstDash val="solid"/>
            </a:ln>
            <a:effectLst/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7E5D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r>
                <a:rPr lang="en-US" altLang="zh-CN" sz="2000" kern="0" dirty="0">
                  <a:solidFill>
                    <a:srgbClr val="007E5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.2</a:t>
              </a:r>
              <a:endPara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7E5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MH_SubTitle_3"/>
            <p:cNvSpPr/>
            <p:nvPr>
              <p:custDataLst>
                <p:tags r:id="rId6"/>
              </p:custDataLst>
            </p:nvPr>
          </p:nvSpPr>
          <p:spPr>
            <a:xfrm>
              <a:off x="4655246" y="2733161"/>
              <a:ext cx="2908538" cy="572690"/>
            </a:xfrm>
            <a:custGeom>
              <a:avLst/>
              <a:gdLst>
                <a:gd name="connsiteX0" fmla="*/ 2 w 3878508"/>
                <a:gd name="connsiteY0" fmla="*/ 0 h 762904"/>
                <a:gd name="connsiteX1" fmla="*/ 3497056 w 3878508"/>
                <a:gd name="connsiteY1" fmla="*/ 0 h 762904"/>
                <a:gd name="connsiteX2" fmla="*/ 3878508 w 3878508"/>
                <a:gd name="connsiteY2" fmla="*/ 381452 h 762904"/>
                <a:gd name="connsiteX3" fmla="*/ 3878507 w 3878508"/>
                <a:gd name="connsiteY3" fmla="*/ 381452 h 762904"/>
                <a:gd name="connsiteX4" fmla="*/ 3497055 w 3878508"/>
                <a:gd name="connsiteY4" fmla="*/ 762904 h 762904"/>
                <a:gd name="connsiteX5" fmla="*/ 0 w 3878508"/>
                <a:gd name="connsiteY5" fmla="*/ 762903 h 762904"/>
                <a:gd name="connsiteX6" fmla="*/ 51426 w 3878508"/>
                <a:gd name="connsiteY6" fmla="*/ 720474 h 762904"/>
                <a:gd name="connsiteX7" fmla="*/ 191853 w 3878508"/>
                <a:gd name="connsiteY7" fmla="*/ 381451 h 762904"/>
                <a:gd name="connsiteX8" fmla="*/ 51426 w 3878508"/>
                <a:gd name="connsiteY8" fmla="*/ 42429 h 7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8508" h="762904">
                  <a:moveTo>
                    <a:pt x="2" y="0"/>
                  </a:moveTo>
                  <a:lnTo>
                    <a:pt x="3497056" y="0"/>
                  </a:lnTo>
                  <a:cubicBezTo>
                    <a:pt x="3707726" y="0"/>
                    <a:pt x="3878508" y="170782"/>
                    <a:pt x="3878508" y="381452"/>
                  </a:cubicBezTo>
                  <a:lnTo>
                    <a:pt x="3878507" y="381452"/>
                  </a:lnTo>
                  <a:cubicBezTo>
                    <a:pt x="3878507" y="592122"/>
                    <a:pt x="3707725" y="762904"/>
                    <a:pt x="3497055" y="762904"/>
                  </a:cubicBezTo>
                  <a:lnTo>
                    <a:pt x="0" y="762903"/>
                  </a:lnTo>
                  <a:lnTo>
                    <a:pt x="51426" y="720474"/>
                  </a:lnTo>
                  <a:cubicBezTo>
                    <a:pt x="138189" y="633710"/>
                    <a:pt x="191853" y="513848"/>
                    <a:pt x="191853" y="381451"/>
                  </a:cubicBezTo>
                  <a:cubicBezTo>
                    <a:pt x="191853" y="249055"/>
                    <a:pt x="138189" y="129192"/>
                    <a:pt x="51426" y="42429"/>
                  </a:cubicBezTo>
                  <a:close/>
                </a:path>
              </a:pathLst>
            </a:custGeom>
            <a:noFill/>
            <a:ln w="25400" cap="flat" cmpd="sng" algn="ctr">
              <a:solidFill>
                <a:srgbClr val="FF9999"/>
              </a:solidFill>
              <a:prstDash val="solid"/>
            </a:ln>
            <a:effectLst/>
          </p:spPr>
          <p:txBody>
            <a:bodyPr lIns="0" tIns="0" rIns="0" bIns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000" kern="0" noProof="0" dirty="0">
                  <a:solidFill>
                    <a:srgbClr val="FF999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统信</a:t>
              </a:r>
              <a:r>
                <a:rPr lang="en-US" altLang="zh-CN" sz="2000" kern="0" noProof="0" dirty="0">
                  <a:solidFill>
                    <a:srgbClr val="FF999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UOS</a:t>
              </a:r>
              <a:r>
                <a:rPr lang="zh-CN" altLang="en-US" sz="2000" kern="0" noProof="0" dirty="0">
                  <a:solidFill>
                    <a:srgbClr val="FF999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版本安装</a:t>
              </a:r>
              <a:endPara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FF999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MH_Other_3"/>
            <p:cNvSpPr/>
            <p:nvPr>
              <p:custDataLst>
                <p:tags r:id="rId7"/>
              </p:custDataLst>
            </p:nvPr>
          </p:nvSpPr>
          <p:spPr>
            <a:xfrm>
              <a:off x="4154019" y="2733161"/>
              <a:ext cx="571469" cy="572690"/>
            </a:xfrm>
            <a:prstGeom prst="ellipse">
              <a:avLst/>
            </a:prstGeom>
            <a:solidFill>
              <a:srgbClr val="FFFFFF"/>
            </a:solidFill>
            <a:ln w="57150" cap="flat" cmpd="sng" algn="ctr">
              <a:solidFill>
                <a:srgbClr val="FF9999"/>
              </a:solidFill>
              <a:prstDash val="solid"/>
            </a:ln>
            <a:effectLst/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FF9999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2.3</a:t>
              </a:r>
            </a:p>
          </p:txBody>
        </p:sp>
        <p:sp>
          <p:nvSpPr>
            <p:cNvPr id="13" name="MH_SubTitle_4"/>
            <p:cNvSpPr/>
            <p:nvPr>
              <p:custDataLst>
                <p:tags r:id="rId8"/>
              </p:custDataLst>
            </p:nvPr>
          </p:nvSpPr>
          <p:spPr>
            <a:xfrm>
              <a:off x="4655246" y="3445154"/>
              <a:ext cx="2908538" cy="572690"/>
            </a:xfrm>
            <a:custGeom>
              <a:avLst/>
              <a:gdLst>
                <a:gd name="connsiteX0" fmla="*/ 2 w 3878508"/>
                <a:gd name="connsiteY0" fmla="*/ 0 h 762904"/>
                <a:gd name="connsiteX1" fmla="*/ 3497056 w 3878508"/>
                <a:gd name="connsiteY1" fmla="*/ 0 h 762904"/>
                <a:gd name="connsiteX2" fmla="*/ 3878508 w 3878508"/>
                <a:gd name="connsiteY2" fmla="*/ 381452 h 762904"/>
                <a:gd name="connsiteX3" fmla="*/ 3878507 w 3878508"/>
                <a:gd name="connsiteY3" fmla="*/ 381452 h 762904"/>
                <a:gd name="connsiteX4" fmla="*/ 3497055 w 3878508"/>
                <a:gd name="connsiteY4" fmla="*/ 762904 h 762904"/>
                <a:gd name="connsiteX5" fmla="*/ 0 w 3878508"/>
                <a:gd name="connsiteY5" fmla="*/ 762903 h 762904"/>
                <a:gd name="connsiteX6" fmla="*/ 51426 w 3878508"/>
                <a:gd name="connsiteY6" fmla="*/ 720474 h 762904"/>
                <a:gd name="connsiteX7" fmla="*/ 191853 w 3878508"/>
                <a:gd name="connsiteY7" fmla="*/ 381451 h 762904"/>
                <a:gd name="connsiteX8" fmla="*/ 51426 w 3878508"/>
                <a:gd name="connsiteY8" fmla="*/ 42429 h 7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8508" h="762904">
                  <a:moveTo>
                    <a:pt x="2" y="0"/>
                  </a:moveTo>
                  <a:lnTo>
                    <a:pt x="3497056" y="0"/>
                  </a:lnTo>
                  <a:cubicBezTo>
                    <a:pt x="3707726" y="0"/>
                    <a:pt x="3878508" y="170782"/>
                    <a:pt x="3878508" y="381452"/>
                  </a:cubicBezTo>
                  <a:lnTo>
                    <a:pt x="3878507" y="381452"/>
                  </a:lnTo>
                  <a:cubicBezTo>
                    <a:pt x="3878507" y="592122"/>
                    <a:pt x="3707725" y="762904"/>
                    <a:pt x="3497055" y="762904"/>
                  </a:cubicBezTo>
                  <a:lnTo>
                    <a:pt x="0" y="762903"/>
                  </a:lnTo>
                  <a:lnTo>
                    <a:pt x="51426" y="720474"/>
                  </a:lnTo>
                  <a:cubicBezTo>
                    <a:pt x="138189" y="633710"/>
                    <a:pt x="191853" y="513848"/>
                    <a:pt x="191853" y="381451"/>
                  </a:cubicBezTo>
                  <a:cubicBezTo>
                    <a:pt x="191853" y="249055"/>
                    <a:pt x="138189" y="129192"/>
                    <a:pt x="51426" y="42429"/>
                  </a:cubicBezTo>
                  <a:close/>
                </a:path>
              </a:pathLst>
            </a:custGeom>
            <a:noFill/>
            <a:ln w="25400" cap="flat" cmpd="sng" algn="ctr">
              <a:solidFill>
                <a:schemeClr val="accent5">
                  <a:lumMod val="75000"/>
                </a:schemeClr>
              </a:solidFill>
              <a:prstDash val="solid"/>
            </a:ln>
            <a:effectLst/>
          </p:spPr>
          <p:txBody>
            <a:bodyPr lIns="0" tIns="0" rIns="0" bIns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中标麒麟版本安装</a:t>
              </a:r>
              <a:endPara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MH_Other_4"/>
            <p:cNvSpPr/>
            <p:nvPr>
              <p:custDataLst>
                <p:tags r:id="rId9"/>
              </p:custDataLst>
            </p:nvPr>
          </p:nvSpPr>
          <p:spPr>
            <a:xfrm>
              <a:off x="4154019" y="3445154"/>
              <a:ext cx="571469" cy="572690"/>
            </a:xfrm>
            <a:prstGeom prst="ellipse">
              <a:avLst/>
            </a:prstGeom>
            <a:solidFill>
              <a:srgbClr val="FFFFFF"/>
            </a:solidFill>
            <a:ln w="57150" cap="flat" cmpd="sng" algn="ctr">
              <a:solidFill>
                <a:schemeClr val="accent5">
                  <a:lumMod val="75000"/>
                </a:schemeClr>
              </a:solidFill>
              <a:prstDash val="solid"/>
            </a:ln>
            <a:effectLst/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2.4</a:t>
              </a:r>
            </a:p>
          </p:txBody>
        </p:sp>
      </p:grpSp>
      <p:sp>
        <p:nvSpPr>
          <p:cNvPr id="15" name="MH_Others_1"/>
          <p:cNvSpPr txBox="1"/>
          <p:nvPr>
            <p:custDataLst>
              <p:tags r:id="rId1"/>
            </p:custDataLst>
          </p:nvPr>
        </p:nvSpPr>
        <p:spPr>
          <a:xfrm>
            <a:off x="755576" y="2232712"/>
            <a:ext cx="2043664" cy="72228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7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821316C-5BD6-46FC-6AC3-2495AF3703FD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165" y="0"/>
            <a:ext cx="1035685" cy="987574"/>
          </a:xfrm>
          <a:prstGeom prst="rect">
            <a:avLst/>
          </a:prstGeom>
          <a:effectLst>
            <a:outerShdw dist="50800" sx="1000" sy="1000" algn="ctr" rotWithShape="0">
              <a:srgbClr val="000000"/>
            </a:outerShdw>
            <a:reflection endPos="0" dir="5400000" sy="-100000" algn="bl" rotWithShape="0"/>
            <a:softEdge rad="114300"/>
          </a:effectLst>
        </p:spPr>
      </p:pic>
    </p:spTree>
    <p:extLst>
      <p:ext uri="{BB962C8B-B14F-4D97-AF65-F5344CB8AC3E}">
        <p14:creationId xmlns:p14="http://schemas.microsoft.com/office/powerpoint/2010/main" val="328264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>
            <p:custDataLst>
              <p:tags r:id="rId1"/>
            </p:custDataLst>
          </p:nvPr>
        </p:nvCxnSpPr>
        <p:spPr>
          <a:xfrm>
            <a:off x="3851920" y="2255857"/>
            <a:ext cx="2946611" cy="0"/>
          </a:xfrm>
          <a:prstGeom prst="line">
            <a:avLst/>
          </a:prstGeom>
          <a:noFill/>
          <a:ln w="12700" cap="flat" cmpd="sng" algn="ctr">
            <a:solidFill>
              <a:srgbClr val="FF9999"/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3" name="矩形 2"/>
          <p:cNvSpPr/>
          <p:nvPr/>
        </p:nvSpPr>
        <p:spPr>
          <a:xfrm>
            <a:off x="3736294" y="1635646"/>
            <a:ext cx="3177862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 algn="ctr">
              <a:defRPr/>
            </a:pPr>
            <a:r>
              <a:rPr lang="zh-CN" altLang="en-US" sz="2800" kern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数字证书助手卸载</a:t>
            </a:r>
            <a:endParaRPr lang="en-US" altLang="zh-CN" sz="2800" kern="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429BFA2D-04D7-B60E-DD6E-BD5EBE2C4DEF}"/>
              </a:ext>
            </a:extLst>
          </p:cNvPr>
          <p:cNvGrpSpPr/>
          <p:nvPr/>
        </p:nvGrpSpPr>
        <p:grpSpPr>
          <a:xfrm>
            <a:off x="1183640" y="1635646"/>
            <a:ext cx="1661236" cy="1528681"/>
            <a:chOff x="1613852" y="1338171"/>
            <a:chExt cx="1661236" cy="1528681"/>
          </a:xfrm>
        </p:grpSpPr>
        <p:grpSp>
          <p:nvGrpSpPr>
            <p:cNvPr id="9" name="组合 8"/>
            <p:cNvGrpSpPr/>
            <p:nvPr/>
          </p:nvGrpSpPr>
          <p:grpSpPr>
            <a:xfrm>
              <a:off x="1613852" y="1338171"/>
              <a:ext cx="1661236" cy="1528681"/>
              <a:chOff x="4459547" y="1697310"/>
              <a:chExt cx="941298" cy="901922"/>
            </a:xfrm>
          </p:grpSpPr>
          <p:sp>
            <p:nvSpPr>
              <p:cNvPr id="12" name="Freeform 5"/>
              <p:cNvSpPr>
                <a:spLocks/>
              </p:cNvSpPr>
              <p:nvPr/>
            </p:nvSpPr>
            <p:spPr bwMode="auto">
              <a:xfrm>
                <a:off x="4459547" y="1783722"/>
                <a:ext cx="778526" cy="815510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" name="Freeform 6"/>
              <p:cNvSpPr>
                <a:spLocks/>
              </p:cNvSpPr>
              <p:nvPr/>
            </p:nvSpPr>
            <p:spPr bwMode="auto">
              <a:xfrm>
                <a:off x="4585248" y="1697310"/>
                <a:ext cx="815597" cy="815512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6" name="MH_Other_1">
              <a:extLst>
                <a:ext uri="{FF2B5EF4-FFF2-40B4-BE49-F238E27FC236}">
                  <a16:creationId xmlns:a16="http://schemas.microsoft.com/office/drawing/2014/main" xmlns="" id="{F65AA86E-7EF0-134E-1AD8-E8B1C3E7B759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2195736" y="1742937"/>
              <a:ext cx="571469" cy="572690"/>
            </a:xfrm>
            <a:prstGeom prst="ellipse">
              <a:avLst/>
            </a:prstGeom>
            <a:solidFill>
              <a:srgbClr val="FFFFFF"/>
            </a:solidFill>
            <a:ln w="57150" cap="flat" cmpd="sng" algn="ctr">
              <a:solidFill>
                <a:schemeClr val="tx2">
                  <a:lumMod val="75000"/>
                </a:schemeClr>
              </a:solidFill>
              <a:prstDash val="solid"/>
            </a:ln>
            <a:effectLst/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2.1</a:t>
              </a:r>
              <a:endParaRPr kumimoji="0" lang="en-US" altLang="zh-CN" sz="3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57D25676-E9E6-0ED0-97ED-963B9FCC0664}"/>
              </a:ext>
            </a:extLst>
          </p:cNvPr>
          <p:cNvSpPr txBox="1"/>
          <p:nvPr/>
        </p:nvSpPr>
        <p:spPr>
          <a:xfrm>
            <a:off x="3736294" y="2539261"/>
            <a:ext cx="31778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CN" altLang="en-US" kern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证书助手版本确认</a:t>
            </a:r>
            <a:endParaRPr lang="en-US" altLang="zh-CN" kern="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defRPr/>
            </a:pPr>
            <a:endParaRPr lang="en-US" altLang="zh-CN" kern="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CN" altLang="en-US" kern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证书助手卸载</a:t>
            </a:r>
            <a:endParaRPr lang="en-US" altLang="zh-CN" kern="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endParaRPr lang="en-US" altLang="zh-CN" dirty="0"/>
          </a:p>
        </p:txBody>
      </p:sp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997D75C7-7E13-159B-959C-EC826AEE1C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08304" y="2614384"/>
            <a:ext cx="962025" cy="1066800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6489D8CB-E071-FD87-DD08-CF57928BBC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55631" y="2614384"/>
            <a:ext cx="685800" cy="74295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0781825-5155-D476-4C93-CC223E2A033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165" y="0"/>
            <a:ext cx="1035685" cy="987574"/>
          </a:xfrm>
          <a:prstGeom prst="rect">
            <a:avLst/>
          </a:prstGeom>
          <a:effectLst>
            <a:outerShdw dist="50800" sx="1000" sy="1000" algn="ctr" rotWithShape="0">
              <a:srgbClr val="000000"/>
            </a:outerShdw>
            <a:reflection endPos="0" dir="5400000" sy="-100000" algn="bl" rotWithShape="0"/>
            <a:softEdge rad="114300"/>
          </a:effectLst>
        </p:spPr>
      </p:pic>
    </p:spTree>
    <p:extLst>
      <p:ext uri="{BB962C8B-B14F-4D97-AF65-F5344CB8AC3E}">
        <p14:creationId xmlns:p14="http://schemas.microsoft.com/office/powerpoint/2010/main" val="1280853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339502"/>
            <a:ext cx="2396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zh-CN" altLang="en-US" kern="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证书助手版本确认</a:t>
            </a:r>
          </a:p>
        </p:txBody>
      </p:sp>
      <p:pic>
        <p:nvPicPr>
          <p:cNvPr id="48" name="图片 47">
            <a:extLst>
              <a:ext uri="{FF2B5EF4-FFF2-40B4-BE49-F238E27FC236}">
                <a16:creationId xmlns:a16="http://schemas.microsoft.com/office/drawing/2014/main" xmlns="" id="{99B1C08F-BD25-8934-7719-D022BE2C42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915566"/>
            <a:ext cx="5724128" cy="3842308"/>
          </a:xfrm>
          <a:prstGeom prst="rect">
            <a:avLst/>
          </a:prstGeom>
        </p:spPr>
      </p:pic>
      <p:sp>
        <p:nvSpPr>
          <p:cNvPr id="49" name="Rectangle 8">
            <a:extLst>
              <a:ext uri="{FF2B5EF4-FFF2-40B4-BE49-F238E27FC236}">
                <a16:creationId xmlns:a16="http://schemas.microsoft.com/office/drawing/2014/main" xmlns="" id="{0BBEEA0C-CE8B-E47C-2E1A-20A18841AD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36267" y="915566"/>
            <a:ext cx="2016224" cy="2016224"/>
          </a:xfrm>
          <a:prstGeom prst="rect">
            <a:avLst/>
          </a:prstGeom>
          <a:solidFill>
            <a:schemeClr val="bg1">
              <a:lumMod val="75000"/>
              <a:alpha val="41176"/>
            </a:schemeClr>
          </a:solidFill>
          <a:ln>
            <a:noFill/>
          </a:ln>
        </p:spPr>
        <p:txBody>
          <a:bodyPr vert="horz" wrap="square" lIns="68545" tIns="34272" rIns="68545" bIns="34272" numCol="1" anchor="t" anchorCtr="0" compatLnSpc="1">
            <a:prstTxWarp prst="textNoShape">
              <a:avLst/>
            </a:prstTxWarp>
          </a:bodyPr>
          <a:lstStyle/>
          <a:p>
            <a:pPr defTabSz="91402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rgbClr val="0070C0"/>
                </a:solidFill>
              </a:rPr>
              <a:t>证书助手左下角查看版本</a:t>
            </a:r>
            <a:endParaRPr lang="en-US" altLang="zh-CN" kern="0" dirty="0">
              <a:solidFill>
                <a:srgbClr val="0070C0"/>
              </a:solidFill>
            </a:endParaRPr>
          </a:p>
          <a:p>
            <a:pPr marL="285750" indent="-285750" defTabSz="914028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zh-CN" altLang="en-US" kern="0" dirty="0">
                <a:solidFill>
                  <a:srgbClr val="0070C0"/>
                </a:solidFill>
              </a:rPr>
              <a:t>低于</a:t>
            </a:r>
            <a:r>
              <a:rPr lang="en-US" altLang="zh-CN" kern="0" dirty="0">
                <a:solidFill>
                  <a:srgbClr val="FF0000"/>
                </a:solidFill>
              </a:rPr>
              <a:t>V3.6.6</a:t>
            </a:r>
            <a:r>
              <a:rPr lang="zh-CN" altLang="en-US" kern="0" dirty="0">
                <a:solidFill>
                  <a:srgbClr val="0070C0"/>
                </a:solidFill>
              </a:rPr>
              <a:t>版本的需要安装</a:t>
            </a:r>
            <a:endParaRPr lang="en-US" altLang="zh-CN" kern="0" dirty="0">
              <a:solidFill>
                <a:srgbClr val="0070C0"/>
              </a:solidFill>
            </a:endParaRPr>
          </a:p>
          <a:p>
            <a:pPr marL="285750" indent="-285750" defTabSz="914028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  <a:defRPr/>
            </a:pPr>
            <a:r>
              <a:rPr lang="zh-CN" altLang="en-US" kern="0" dirty="0">
                <a:solidFill>
                  <a:srgbClr val="0070C0"/>
                </a:solidFill>
              </a:rPr>
              <a:t>高于</a:t>
            </a:r>
            <a:r>
              <a:rPr lang="en-US" altLang="zh-CN" kern="0" dirty="0">
                <a:solidFill>
                  <a:srgbClr val="FF0000"/>
                </a:solidFill>
              </a:rPr>
              <a:t>V3.6.6</a:t>
            </a:r>
            <a:r>
              <a:rPr lang="zh-CN" altLang="en-US" kern="0" dirty="0">
                <a:solidFill>
                  <a:srgbClr val="0070C0"/>
                </a:solidFill>
              </a:rPr>
              <a:t>版本无需重新安装</a:t>
            </a:r>
          </a:p>
        </p:txBody>
      </p:sp>
      <p:pic>
        <p:nvPicPr>
          <p:cNvPr id="51" name="图片 50">
            <a:extLst>
              <a:ext uri="{FF2B5EF4-FFF2-40B4-BE49-F238E27FC236}">
                <a16:creationId xmlns:a16="http://schemas.microsoft.com/office/drawing/2014/main" xmlns="" id="{D23E95B7-D35A-6B64-1F8E-9C852D18C6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4168" y="3665959"/>
            <a:ext cx="3219450" cy="561975"/>
          </a:xfrm>
          <a:prstGeom prst="rect">
            <a:avLst/>
          </a:prstGeom>
        </p:spPr>
      </p:pic>
      <p:sp>
        <p:nvSpPr>
          <p:cNvPr id="54" name="文本框 53">
            <a:extLst>
              <a:ext uri="{FF2B5EF4-FFF2-40B4-BE49-F238E27FC236}">
                <a16:creationId xmlns:a16="http://schemas.microsoft.com/office/drawing/2014/main" xmlns="" id="{6DB1B496-D01D-B18E-C29C-7D318809449E}"/>
              </a:ext>
            </a:extLst>
          </p:cNvPr>
          <p:cNvSpPr txBox="1"/>
          <p:nvPr/>
        </p:nvSpPr>
        <p:spPr>
          <a:xfrm>
            <a:off x="6047656" y="3312659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00206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通知下方的版本</a:t>
            </a:r>
            <a:r>
              <a:rPr lang="zh-CN" altLang="en-US" dirty="0">
                <a:solidFill>
                  <a:srgbClr val="002060"/>
                </a:solidFill>
              </a:rPr>
              <a:t>：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2700A7BA-86AC-CB95-61CC-B9124CF1E32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165" y="0"/>
            <a:ext cx="1035685" cy="987574"/>
          </a:xfrm>
          <a:prstGeom prst="rect">
            <a:avLst/>
          </a:prstGeom>
          <a:effectLst>
            <a:outerShdw dist="50800" sx="1000" sy="1000" algn="ctr" rotWithShape="0">
              <a:srgbClr val="000000"/>
            </a:outerShdw>
            <a:reflection endPos="0" dir="5400000" sy="-100000" algn="bl" rotWithShape="0"/>
            <a:softEdge rad="114300"/>
          </a:effectLst>
        </p:spPr>
      </p:pic>
    </p:spTree>
    <p:extLst>
      <p:ext uri="{BB962C8B-B14F-4D97-AF65-F5344CB8AC3E}">
        <p14:creationId xmlns:p14="http://schemas.microsoft.com/office/powerpoint/2010/main" val="815198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220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310</Words>
  <Application>Microsoft Office PowerPoint</Application>
  <PresentationFormat>全屏显示(16:9)</PresentationFormat>
  <Paragraphs>105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仿宋_GB2312</vt:lpstr>
      <vt:lpstr>黑体</vt:lpstr>
      <vt:lpstr>华文隶书</vt:lpstr>
      <vt:lpstr>楷体</vt:lpstr>
      <vt:lpstr>宋体</vt:lpstr>
      <vt:lpstr>微软雅黑</vt:lpstr>
      <vt:lpstr>Arial</vt:lpstr>
      <vt:lpstr>Calibri</vt:lpstr>
      <vt:lpstr>Times New Roman</vt:lpstr>
      <vt:lpstr>Wingdings</vt:lpstr>
      <vt:lpstr>Office 主题​​</vt:lpstr>
      <vt:lpstr>3_Office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熊猫办公</dc:title>
  <dc:creator>姚红亮</dc:creator>
  <cp:lastModifiedBy>hszx</cp:lastModifiedBy>
  <cp:revision>38</cp:revision>
  <dcterms:created xsi:type="dcterms:W3CDTF">2017-08-04T05:39:09Z</dcterms:created>
  <dcterms:modified xsi:type="dcterms:W3CDTF">2022-11-04T07:00:05Z</dcterms:modified>
</cp:coreProperties>
</file>